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3D322-5FEF-4A19-B13C-820758E8DD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1A734-F487-4958-B4EF-76D926D00C44}">
      <dgm:prSet phldrT="[Текст]"/>
      <dgm:spPr/>
      <dgm:t>
        <a:bodyPr/>
        <a:lstStyle/>
        <a:p>
          <a:r>
            <a:rPr lang="ru-RU" dirty="0" smtClean="0"/>
            <a:t>Характерные черты деятельности менеджера</a:t>
          </a:r>
          <a:endParaRPr lang="ru-RU" dirty="0"/>
        </a:p>
      </dgm:t>
    </dgm:pt>
    <dgm:pt modelId="{557935FE-D4CD-4B0E-83D2-79628A25ABBF}" type="parTrans" cxnId="{13D9D524-8C72-483D-9B50-675348627DA2}">
      <dgm:prSet/>
      <dgm:spPr/>
      <dgm:t>
        <a:bodyPr/>
        <a:lstStyle/>
        <a:p>
          <a:endParaRPr lang="ru-RU"/>
        </a:p>
      </dgm:t>
    </dgm:pt>
    <dgm:pt modelId="{EB1D2DC0-15AC-4900-BE1F-B809021EC100}" type="sibTrans" cxnId="{13D9D524-8C72-483D-9B50-675348627DA2}">
      <dgm:prSet/>
      <dgm:spPr/>
      <dgm:t>
        <a:bodyPr/>
        <a:lstStyle/>
        <a:p>
          <a:endParaRPr lang="ru-RU"/>
        </a:p>
      </dgm:t>
    </dgm:pt>
    <dgm:pt modelId="{AFB041AC-581F-451F-AD6E-B7B0AABF46AF}">
      <dgm:prSet phldrT="[Текст]" custT="1"/>
      <dgm:spPr/>
      <dgm:t>
        <a:bodyPr/>
        <a:lstStyle/>
        <a:p>
          <a:r>
            <a:rPr lang="ru-RU" sz="2400" dirty="0" smtClean="0"/>
            <a:t>организация и управление людьми, занятыми в процессах производства различных видов продуктов</a:t>
          </a:r>
          <a:endParaRPr lang="ru-RU" sz="2400" dirty="0"/>
        </a:p>
      </dgm:t>
    </dgm:pt>
    <dgm:pt modelId="{F9996841-0CCD-4A11-B3A5-085D1D734D6F}" type="parTrans" cxnId="{8765E475-C4FF-4CB6-A417-233000196FCB}">
      <dgm:prSet/>
      <dgm:spPr/>
      <dgm:t>
        <a:bodyPr/>
        <a:lstStyle/>
        <a:p>
          <a:endParaRPr lang="ru-RU"/>
        </a:p>
      </dgm:t>
    </dgm:pt>
    <dgm:pt modelId="{D3651942-F2E5-41BA-AE42-BA464FBDD67D}" type="sibTrans" cxnId="{8765E475-C4FF-4CB6-A417-233000196FCB}">
      <dgm:prSet/>
      <dgm:spPr/>
      <dgm:t>
        <a:bodyPr/>
        <a:lstStyle/>
        <a:p>
          <a:endParaRPr lang="ru-RU"/>
        </a:p>
      </dgm:t>
    </dgm:pt>
    <dgm:pt modelId="{EA8F034D-1968-40F9-A1AC-C288916B2E84}">
      <dgm:prSet phldrT="[Текст]" custT="1"/>
      <dgm:spPr/>
      <dgm:t>
        <a:bodyPr/>
        <a:lstStyle/>
        <a:p>
          <a:r>
            <a:rPr lang="ru-RU" sz="2400" dirty="0" smtClean="0"/>
            <a:t>использование в работе административных и экономических методов управления</a:t>
          </a:r>
          <a:endParaRPr lang="ru-RU" sz="2400" dirty="0"/>
        </a:p>
      </dgm:t>
    </dgm:pt>
    <dgm:pt modelId="{C71B6E30-B3FC-4109-B369-87371FA22927}" type="parTrans" cxnId="{DCF291FE-1C9E-48EE-8C32-7C44A219C100}">
      <dgm:prSet/>
      <dgm:spPr/>
      <dgm:t>
        <a:bodyPr/>
        <a:lstStyle/>
        <a:p>
          <a:endParaRPr lang="ru-RU"/>
        </a:p>
      </dgm:t>
    </dgm:pt>
    <dgm:pt modelId="{7139A74D-4347-4381-B6FB-1B3DAB2AB01D}" type="sibTrans" cxnId="{DCF291FE-1C9E-48EE-8C32-7C44A219C100}">
      <dgm:prSet/>
      <dgm:spPr/>
      <dgm:t>
        <a:bodyPr/>
        <a:lstStyle/>
        <a:p>
          <a:endParaRPr lang="ru-RU"/>
        </a:p>
      </dgm:t>
    </dgm:pt>
    <dgm:pt modelId="{F07E3467-DC95-430B-A4A1-383D076EACB6}">
      <dgm:prSet phldrT="[Текст]" custT="1"/>
      <dgm:spPr/>
      <dgm:t>
        <a:bodyPr/>
        <a:lstStyle/>
        <a:p>
          <a:r>
            <a:rPr lang="ru-RU" sz="2400" dirty="0" smtClean="0"/>
            <a:t>внедрение инноваций, для достижения долгосрочного успеха организации</a:t>
          </a:r>
          <a:endParaRPr lang="ru-RU" sz="2400" dirty="0"/>
        </a:p>
      </dgm:t>
    </dgm:pt>
    <dgm:pt modelId="{14C3DC9C-4E0A-40E4-8884-08615BBF5C8D}" type="parTrans" cxnId="{5CF2F6F8-37E8-4A5E-808A-29D56A63B33C}">
      <dgm:prSet/>
      <dgm:spPr/>
      <dgm:t>
        <a:bodyPr/>
        <a:lstStyle/>
        <a:p>
          <a:endParaRPr lang="ru-RU"/>
        </a:p>
      </dgm:t>
    </dgm:pt>
    <dgm:pt modelId="{F2B1D396-73DD-4A78-81B3-A23A0675CEF1}" type="sibTrans" cxnId="{5CF2F6F8-37E8-4A5E-808A-29D56A63B33C}">
      <dgm:prSet/>
      <dgm:spPr/>
      <dgm:t>
        <a:bodyPr/>
        <a:lstStyle/>
        <a:p>
          <a:endParaRPr lang="ru-RU"/>
        </a:p>
      </dgm:t>
    </dgm:pt>
    <dgm:pt modelId="{482D9418-0A66-45E4-B766-0695CC21A41C}">
      <dgm:prSet phldrT="[Текст]" custT="1"/>
      <dgm:spPr/>
      <dgm:t>
        <a:bodyPr/>
        <a:lstStyle/>
        <a:p>
          <a:r>
            <a:rPr lang="ru-RU" sz="2400" dirty="0" smtClean="0"/>
            <a:t>умение принимать решения и брать ответственность на себя</a:t>
          </a:r>
          <a:endParaRPr lang="ru-RU" sz="2400" dirty="0"/>
        </a:p>
      </dgm:t>
    </dgm:pt>
    <dgm:pt modelId="{47FD7065-3EEC-486C-BD2D-05CB513BEB1C}" type="parTrans" cxnId="{C28C95D6-566B-402E-913F-21CF6E0620AC}">
      <dgm:prSet/>
      <dgm:spPr/>
      <dgm:t>
        <a:bodyPr/>
        <a:lstStyle/>
        <a:p>
          <a:endParaRPr lang="ru-RU"/>
        </a:p>
      </dgm:t>
    </dgm:pt>
    <dgm:pt modelId="{B7B0DF79-16E0-41F6-85E0-05A47BC8A224}" type="sibTrans" cxnId="{C28C95D6-566B-402E-913F-21CF6E0620AC}">
      <dgm:prSet/>
      <dgm:spPr/>
      <dgm:t>
        <a:bodyPr/>
        <a:lstStyle/>
        <a:p>
          <a:endParaRPr lang="ru-RU"/>
        </a:p>
      </dgm:t>
    </dgm:pt>
    <dgm:pt modelId="{C54887FE-976E-4D8F-8240-881A50B981B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видение перспектив развития организации</a:t>
          </a:r>
          <a:endParaRPr lang="ru-RU" sz="2400" dirty="0"/>
        </a:p>
      </dgm:t>
    </dgm:pt>
    <dgm:pt modelId="{814F0651-267A-4C01-8FAF-C1E0314936D7}" type="parTrans" cxnId="{3CD92AF0-78E6-4164-BE4A-C4BE8316C83F}">
      <dgm:prSet/>
      <dgm:spPr/>
      <dgm:t>
        <a:bodyPr/>
        <a:lstStyle/>
        <a:p>
          <a:endParaRPr lang="ru-RU"/>
        </a:p>
      </dgm:t>
    </dgm:pt>
    <dgm:pt modelId="{2504B6DF-F9DB-40FF-B088-BC05217C017E}" type="sibTrans" cxnId="{3CD92AF0-78E6-4164-BE4A-C4BE8316C83F}">
      <dgm:prSet/>
      <dgm:spPr/>
      <dgm:t>
        <a:bodyPr/>
        <a:lstStyle/>
        <a:p>
          <a:endParaRPr lang="ru-RU"/>
        </a:p>
      </dgm:t>
    </dgm:pt>
    <dgm:pt modelId="{D88A7C78-E5A4-44A6-9047-E6457225A621}">
      <dgm:prSet phldrT="[Текст]" custT="1"/>
      <dgm:spPr/>
      <dgm:t>
        <a:bodyPr/>
        <a:lstStyle/>
        <a:p>
          <a:r>
            <a:rPr lang="ru-RU" sz="2400" dirty="0" smtClean="0"/>
            <a:t>умение стратегически мыслить и разумно рисковать</a:t>
          </a:r>
          <a:endParaRPr lang="ru-RU" sz="2400" dirty="0"/>
        </a:p>
      </dgm:t>
    </dgm:pt>
    <dgm:pt modelId="{D956001F-E9B6-4564-847D-FFDD62352476}" type="parTrans" cxnId="{AAD61273-5D46-4863-AE63-FCDCF9802C1E}">
      <dgm:prSet/>
      <dgm:spPr/>
      <dgm:t>
        <a:bodyPr/>
        <a:lstStyle/>
        <a:p>
          <a:endParaRPr lang="ru-RU"/>
        </a:p>
      </dgm:t>
    </dgm:pt>
    <dgm:pt modelId="{03003840-147B-4F71-B3CA-E9C10CD82E6C}" type="sibTrans" cxnId="{AAD61273-5D46-4863-AE63-FCDCF9802C1E}">
      <dgm:prSet/>
      <dgm:spPr/>
      <dgm:t>
        <a:bodyPr/>
        <a:lstStyle/>
        <a:p>
          <a:endParaRPr lang="ru-RU"/>
        </a:p>
      </dgm:t>
    </dgm:pt>
    <dgm:pt modelId="{3E5885E4-696B-4394-8F20-56EB64C673E0}" type="pres">
      <dgm:prSet presAssocID="{2083D322-5FEF-4A19-B13C-820758E8DD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6C6F4-9DDA-4B0B-9FDC-615986B4A4D2}" type="pres">
      <dgm:prSet presAssocID="{F271A734-F487-4958-B4EF-76D926D00C44}" presName="root1" presStyleCnt="0"/>
      <dgm:spPr/>
    </dgm:pt>
    <dgm:pt modelId="{284ED111-05E4-4F32-9EFE-5686253FBC38}" type="pres">
      <dgm:prSet presAssocID="{F271A734-F487-4958-B4EF-76D926D00C44}" presName="LevelOneTextNode" presStyleLbl="node0" presStyleIdx="0" presStyleCnt="1" custScaleX="152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65256-007E-4F72-91EC-ADC0B0F73686}" type="pres">
      <dgm:prSet presAssocID="{F271A734-F487-4958-B4EF-76D926D00C44}" presName="level2hierChild" presStyleCnt="0"/>
      <dgm:spPr/>
    </dgm:pt>
    <dgm:pt modelId="{428C0F29-04BF-4568-8B8E-010E923620D6}" type="pres">
      <dgm:prSet presAssocID="{F9996841-0CCD-4A11-B3A5-085D1D734D6F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9817944-07F0-45AE-9F27-C7786B9FA896}" type="pres">
      <dgm:prSet presAssocID="{F9996841-0CCD-4A11-B3A5-085D1D734D6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D8125A2-D563-4FF1-8B85-21E184B5F021}" type="pres">
      <dgm:prSet presAssocID="{AFB041AC-581F-451F-AD6E-B7B0AABF46AF}" presName="root2" presStyleCnt="0"/>
      <dgm:spPr/>
    </dgm:pt>
    <dgm:pt modelId="{1A8DDE31-A9AA-4AF0-A6CB-81B894ED51AE}" type="pres">
      <dgm:prSet presAssocID="{AFB041AC-581F-451F-AD6E-B7B0AABF46AF}" presName="LevelTwoTextNode" presStyleLbl="node2" presStyleIdx="0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F9C42-1814-451F-90F1-41D6D188380D}" type="pres">
      <dgm:prSet presAssocID="{AFB041AC-581F-451F-AD6E-B7B0AABF46AF}" presName="level3hierChild" presStyleCnt="0"/>
      <dgm:spPr/>
    </dgm:pt>
    <dgm:pt modelId="{495F4076-3E4A-48D4-9376-D0830E987C35}" type="pres">
      <dgm:prSet presAssocID="{C71B6E30-B3FC-4109-B369-87371FA2292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D378083F-42FF-4F98-9BD9-C9117A82A627}" type="pres">
      <dgm:prSet presAssocID="{C71B6E30-B3FC-4109-B369-87371FA2292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57D6BD5-FD9B-449F-B073-2EB2D7E04151}" type="pres">
      <dgm:prSet presAssocID="{EA8F034D-1968-40F9-A1AC-C288916B2E84}" presName="root2" presStyleCnt="0"/>
      <dgm:spPr/>
    </dgm:pt>
    <dgm:pt modelId="{957C6E41-F004-4EE2-8EBE-101A4DE68306}" type="pres">
      <dgm:prSet presAssocID="{EA8F034D-1968-40F9-A1AC-C288916B2E84}" presName="LevelTwoTextNode" presStyleLbl="node2" presStyleIdx="1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07E9F-B4BF-450D-B68D-DC3EB2842506}" type="pres">
      <dgm:prSet presAssocID="{EA8F034D-1968-40F9-A1AC-C288916B2E84}" presName="level3hierChild" presStyleCnt="0"/>
      <dgm:spPr/>
    </dgm:pt>
    <dgm:pt modelId="{08C70A73-C91E-4592-A974-AE176CED9C19}" type="pres">
      <dgm:prSet presAssocID="{14C3DC9C-4E0A-40E4-8884-08615BBF5C8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8732572D-7038-46CC-A833-62C98285C943}" type="pres">
      <dgm:prSet presAssocID="{14C3DC9C-4E0A-40E4-8884-08615BBF5C8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C59BED5-C76B-4A7E-B761-FFC8D9E859BD}" type="pres">
      <dgm:prSet presAssocID="{F07E3467-DC95-430B-A4A1-383D076EACB6}" presName="root2" presStyleCnt="0"/>
      <dgm:spPr/>
    </dgm:pt>
    <dgm:pt modelId="{62624778-0423-4812-A84A-C20713447014}" type="pres">
      <dgm:prSet presAssocID="{F07E3467-DC95-430B-A4A1-383D076EACB6}" presName="LevelTwoTextNode" presStyleLbl="node2" presStyleIdx="2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DF6E4-1C71-4C5E-98F1-48144C8B2AEF}" type="pres">
      <dgm:prSet presAssocID="{F07E3467-DC95-430B-A4A1-383D076EACB6}" presName="level3hierChild" presStyleCnt="0"/>
      <dgm:spPr/>
    </dgm:pt>
    <dgm:pt modelId="{2F239EE9-7D3D-4D82-88AC-6D516F7993AE}" type="pres">
      <dgm:prSet presAssocID="{814F0651-267A-4C01-8FAF-C1E0314936D7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C58DFB6-0F48-4C9F-B90A-C75FEF738E7B}" type="pres">
      <dgm:prSet presAssocID="{814F0651-267A-4C01-8FAF-C1E0314936D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E47C095-ACFC-4360-9792-1792B45A4FBC}" type="pres">
      <dgm:prSet presAssocID="{C54887FE-976E-4D8F-8240-881A50B981B1}" presName="root2" presStyleCnt="0"/>
      <dgm:spPr/>
    </dgm:pt>
    <dgm:pt modelId="{E7A09ABE-A27C-4FE3-B013-D449D44BD2D9}" type="pres">
      <dgm:prSet presAssocID="{C54887FE-976E-4D8F-8240-881A50B981B1}" presName="LevelTwoTextNode" presStyleLbl="node2" presStyleIdx="3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7E52A-31E3-4179-8E50-3BAE01B0F2AC}" type="pres">
      <dgm:prSet presAssocID="{C54887FE-976E-4D8F-8240-881A50B981B1}" presName="level3hierChild" presStyleCnt="0"/>
      <dgm:spPr/>
    </dgm:pt>
    <dgm:pt modelId="{1C7993CF-89A8-4147-8050-3D87DC1AC18F}" type="pres">
      <dgm:prSet presAssocID="{D956001F-E9B6-4564-847D-FFDD62352476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129F1E8B-3063-4F54-9C79-411E653A9409}" type="pres">
      <dgm:prSet presAssocID="{D956001F-E9B6-4564-847D-FFDD6235247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C42FDE9-05FB-4693-A25C-783B73664B9F}" type="pres">
      <dgm:prSet presAssocID="{D88A7C78-E5A4-44A6-9047-E6457225A621}" presName="root2" presStyleCnt="0"/>
      <dgm:spPr/>
    </dgm:pt>
    <dgm:pt modelId="{4746B6FD-B8C8-45EE-B4F8-1B4A1A3AAE19}" type="pres">
      <dgm:prSet presAssocID="{D88A7C78-E5A4-44A6-9047-E6457225A621}" presName="LevelTwoTextNode" presStyleLbl="node2" presStyleIdx="4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AA66F-2CC8-4256-AD1B-C45675DB01F3}" type="pres">
      <dgm:prSet presAssocID="{D88A7C78-E5A4-44A6-9047-E6457225A621}" presName="level3hierChild" presStyleCnt="0"/>
      <dgm:spPr/>
    </dgm:pt>
    <dgm:pt modelId="{5B00255E-EB0F-44DE-B465-64011446A718}" type="pres">
      <dgm:prSet presAssocID="{47FD7065-3EEC-486C-BD2D-05CB513BEB1C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3BCA94E9-5DDE-4583-88C3-2DD90ED59890}" type="pres">
      <dgm:prSet presAssocID="{47FD7065-3EEC-486C-BD2D-05CB513BEB1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C3D378B-86A2-470A-AE34-605039D50DAF}" type="pres">
      <dgm:prSet presAssocID="{482D9418-0A66-45E4-B766-0695CC21A41C}" presName="root2" presStyleCnt="0"/>
      <dgm:spPr/>
    </dgm:pt>
    <dgm:pt modelId="{DD1D3751-D5F1-4D77-ADA9-0701F56CD559}" type="pres">
      <dgm:prSet presAssocID="{482D9418-0A66-45E4-B766-0695CC21A41C}" presName="LevelTwoTextNode" presStyleLbl="node2" presStyleIdx="5" presStyleCnt="6" custScaleX="324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557EF-A8DC-45BB-815E-2007568F781E}" type="pres">
      <dgm:prSet presAssocID="{482D9418-0A66-45E4-B766-0695CC21A41C}" presName="level3hierChild" presStyleCnt="0"/>
      <dgm:spPr/>
    </dgm:pt>
  </dgm:ptLst>
  <dgm:cxnLst>
    <dgm:cxn modelId="{3CD92AF0-78E6-4164-BE4A-C4BE8316C83F}" srcId="{F271A734-F487-4958-B4EF-76D926D00C44}" destId="{C54887FE-976E-4D8F-8240-881A50B981B1}" srcOrd="3" destOrd="0" parTransId="{814F0651-267A-4C01-8FAF-C1E0314936D7}" sibTransId="{2504B6DF-F9DB-40FF-B088-BC05217C017E}"/>
    <dgm:cxn modelId="{C1ADF699-F7FA-4C8A-97D6-5E225AD54F46}" type="presOf" srcId="{814F0651-267A-4C01-8FAF-C1E0314936D7}" destId="{FC58DFB6-0F48-4C9F-B90A-C75FEF738E7B}" srcOrd="1" destOrd="0" presId="urn:microsoft.com/office/officeart/2008/layout/HorizontalMultiLevelHierarchy"/>
    <dgm:cxn modelId="{0FF06909-7027-44E3-80DE-78F7CDEC5394}" type="presOf" srcId="{482D9418-0A66-45E4-B766-0695CC21A41C}" destId="{DD1D3751-D5F1-4D77-ADA9-0701F56CD559}" srcOrd="0" destOrd="0" presId="urn:microsoft.com/office/officeart/2008/layout/HorizontalMultiLevelHierarchy"/>
    <dgm:cxn modelId="{0E96F4B7-39A6-4632-83CB-EECA240838B1}" type="presOf" srcId="{C71B6E30-B3FC-4109-B369-87371FA22927}" destId="{495F4076-3E4A-48D4-9376-D0830E987C35}" srcOrd="0" destOrd="0" presId="urn:microsoft.com/office/officeart/2008/layout/HorizontalMultiLevelHierarchy"/>
    <dgm:cxn modelId="{D0008A2F-07BE-40E5-A192-BC6B845207EF}" type="presOf" srcId="{C71B6E30-B3FC-4109-B369-87371FA22927}" destId="{D378083F-42FF-4F98-9BD9-C9117A82A627}" srcOrd="1" destOrd="0" presId="urn:microsoft.com/office/officeart/2008/layout/HorizontalMultiLevelHierarchy"/>
    <dgm:cxn modelId="{608AD1A6-4132-49B5-A86F-2FB782207ED8}" type="presOf" srcId="{F9996841-0CCD-4A11-B3A5-085D1D734D6F}" destId="{09817944-07F0-45AE-9F27-C7786B9FA896}" srcOrd="1" destOrd="0" presId="urn:microsoft.com/office/officeart/2008/layout/HorizontalMultiLevelHierarchy"/>
    <dgm:cxn modelId="{13D9D524-8C72-483D-9B50-675348627DA2}" srcId="{2083D322-5FEF-4A19-B13C-820758E8DD0A}" destId="{F271A734-F487-4958-B4EF-76D926D00C44}" srcOrd="0" destOrd="0" parTransId="{557935FE-D4CD-4B0E-83D2-79628A25ABBF}" sibTransId="{EB1D2DC0-15AC-4900-BE1F-B809021EC100}"/>
    <dgm:cxn modelId="{8765E475-C4FF-4CB6-A417-233000196FCB}" srcId="{F271A734-F487-4958-B4EF-76D926D00C44}" destId="{AFB041AC-581F-451F-AD6E-B7B0AABF46AF}" srcOrd="0" destOrd="0" parTransId="{F9996841-0CCD-4A11-B3A5-085D1D734D6F}" sibTransId="{D3651942-F2E5-41BA-AE42-BA464FBDD67D}"/>
    <dgm:cxn modelId="{3CA39363-8801-49F3-AE5C-4A374761C2CA}" type="presOf" srcId="{2083D322-5FEF-4A19-B13C-820758E8DD0A}" destId="{3E5885E4-696B-4394-8F20-56EB64C673E0}" srcOrd="0" destOrd="0" presId="urn:microsoft.com/office/officeart/2008/layout/HorizontalMultiLevelHierarchy"/>
    <dgm:cxn modelId="{FF3FB726-4931-40EE-AC4E-89205BD6B095}" type="presOf" srcId="{D956001F-E9B6-4564-847D-FFDD62352476}" destId="{129F1E8B-3063-4F54-9C79-411E653A9409}" srcOrd="1" destOrd="0" presId="urn:microsoft.com/office/officeart/2008/layout/HorizontalMultiLevelHierarchy"/>
    <dgm:cxn modelId="{DCF291FE-1C9E-48EE-8C32-7C44A219C100}" srcId="{F271A734-F487-4958-B4EF-76D926D00C44}" destId="{EA8F034D-1968-40F9-A1AC-C288916B2E84}" srcOrd="1" destOrd="0" parTransId="{C71B6E30-B3FC-4109-B369-87371FA22927}" sibTransId="{7139A74D-4347-4381-B6FB-1B3DAB2AB01D}"/>
    <dgm:cxn modelId="{63F149DA-4BF7-45C4-B262-61DBD783F72A}" type="presOf" srcId="{D956001F-E9B6-4564-847D-FFDD62352476}" destId="{1C7993CF-89A8-4147-8050-3D87DC1AC18F}" srcOrd="0" destOrd="0" presId="urn:microsoft.com/office/officeart/2008/layout/HorizontalMultiLevelHierarchy"/>
    <dgm:cxn modelId="{7435659E-20D7-49C9-8C65-43D7EA34B963}" type="presOf" srcId="{F07E3467-DC95-430B-A4A1-383D076EACB6}" destId="{62624778-0423-4812-A84A-C20713447014}" srcOrd="0" destOrd="0" presId="urn:microsoft.com/office/officeart/2008/layout/HorizontalMultiLevelHierarchy"/>
    <dgm:cxn modelId="{CFF33ACF-AB7E-4BD5-8621-0F01E77FDE26}" type="presOf" srcId="{14C3DC9C-4E0A-40E4-8884-08615BBF5C8D}" destId="{08C70A73-C91E-4592-A974-AE176CED9C19}" srcOrd="0" destOrd="0" presId="urn:microsoft.com/office/officeart/2008/layout/HorizontalMultiLevelHierarchy"/>
    <dgm:cxn modelId="{6FE41946-9FEC-4D42-ADF5-B42C33C26C66}" type="presOf" srcId="{814F0651-267A-4C01-8FAF-C1E0314936D7}" destId="{2F239EE9-7D3D-4D82-88AC-6D516F7993AE}" srcOrd="0" destOrd="0" presId="urn:microsoft.com/office/officeart/2008/layout/HorizontalMultiLevelHierarchy"/>
    <dgm:cxn modelId="{2F75CD8A-DA23-4AA9-B5B6-F937754C1AE2}" type="presOf" srcId="{AFB041AC-581F-451F-AD6E-B7B0AABF46AF}" destId="{1A8DDE31-A9AA-4AF0-A6CB-81B894ED51AE}" srcOrd="0" destOrd="0" presId="urn:microsoft.com/office/officeart/2008/layout/HorizontalMultiLevelHierarchy"/>
    <dgm:cxn modelId="{BDB0A959-168C-4191-8B46-B940EED6DCF8}" type="presOf" srcId="{EA8F034D-1968-40F9-A1AC-C288916B2E84}" destId="{957C6E41-F004-4EE2-8EBE-101A4DE68306}" srcOrd="0" destOrd="0" presId="urn:microsoft.com/office/officeart/2008/layout/HorizontalMultiLevelHierarchy"/>
    <dgm:cxn modelId="{AAD61273-5D46-4863-AE63-FCDCF9802C1E}" srcId="{F271A734-F487-4958-B4EF-76D926D00C44}" destId="{D88A7C78-E5A4-44A6-9047-E6457225A621}" srcOrd="4" destOrd="0" parTransId="{D956001F-E9B6-4564-847D-FFDD62352476}" sibTransId="{03003840-147B-4F71-B3CA-E9C10CD82E6C}"/>
    <dgm:cxn modelId="{34DFB3E6-BD3F-46AE-A3BC-081BB7D97974}" type="presOf" srcId="{14C3DC9C-4E0A-40E4-8884-08615BBF5C8D}" destId="{8732572D-7038-46CC-A833-62C98285C943}" srcOrd="1" destOrd="0" presId="urn:microsoft.com/office/officeart/2008/layout/HorizontalMultiLevelHierarchy"/>
    <dgm:cxn modelId="{ACD4E757-4A94-4869-A4A9-88F3FAD4E179}" type="presOf" srcId="{47FD7065-3EEC-486C-BD2D-05CB513BEB1C}" destId="{5B00255E-EB0F-44DE-B465-64011446A718}" srcOrd="0" destOrd="0" presId="urn:microsoft.com/office/officeart/2008/layout/HorizontalMultiLevelHierarchy"/>
    <dgm:cxn modelId="{2F5C1411-E730-4636-B346-85C43F9A4997}" type="presOf" srcId="{D88A7C78-E5A4-44A6-9047-E6457225A621}" destId="{4746B6FD-B8C8-45EE-B4F8-1B4A1A3AAE19}" srcOrd="0" destOrd="0" presId="urn:microsoft.com/office/officeart/2008/layout/HorizontalMultiLevelHierarchy"/>
    <dgm:cxn modelId="{C5089DA3-6345-496C-A466-0B28DAA64314}" type="presOf" srcId="{47FD7065-3EEC-486C-BD2D-05CB513BEB1C}" destId="{3BCA94E9-5DDE-4583-88C3-2DD90ED59890}" srcOrd="1" destOrd="0" presId="urn:microsoft.com/office/officeart/2008/layout/HorizontalMultiLevelHierarchy"/>
    <dgm:cxn modelId="{C28C95D6-566B-402E-913F-21CF6E0620AC}" srcId="{F271A734-F487-4958-B4EF-76D926D00C44}" destId="{482D9418-0A66-45E4-B766-0695CC21A41C}" srcOrd="5" destOrd="0" parTransId="{47FD7065-3EEC-486C-BD2D-05CB513BEB1C}" sibTransId="{B7B0DF79-16E0-41F6-85E0-05A47BC8A224}"/>
    <dgm:cxn modelId="{1E410C51-7816-4D8F-A20A-6E97BFCB3C4D}" type="presOf" srcId="{F271A734-F487-4958-B4EF-76D926D00C44}" destId="{284ED111-05E4-4F32-9EFE-5686253FBC38}" srcOrd="0" destOrd="0" presId="urn:microsoft.com/office/officeart/2008/layout/HorizontalMultiLevelHierarchy"/>
    <dgm:cxn modelId="{DDE953DC-9BE7-46BE-B07A-2106524BEF6B}" type="presOf" srcId="{F9996841-0CCD-4A11-B3A5-085D1D734D6F}" destId="{428C0F29-04BF-4568-8B8E-010E923620D6}" srcOrd="0" destOrd="0" presId="urn:microsoft.com/office/officeart/2008/layout/HorizontalMultiLevelHierarchy"/>
    <dgm:cxn modelId="{5CF2F6F8-37E8-4A5E-808A-29D56A63B33C}" srcId="{F271A734-F487-4958-B4EF-76D926D00C44}" destId="{F07E3467-DC95-430B-A4A1-383D076EACB6}" srcOrd="2" destOrd="0" parTransId="{14C3DC9C-4E0A-40E4-8884-08615BBF5C8D}" sibTransId="{F2B1D396-73DD-4A78-81B3-A23A0675CEF1}"/>
    <dgm:cxn modelId="{6A9C82D9-F943-4A22-8928-B8A11C172A1E}" type="presOf" srcId="{C54887FE-976E-4D8F-8240-881A50B981B1}" destId="{E7A09ABE-A27C-4FE3-B013-D449D44BD2D9}" srcOrd="0" destOrd="0" presId="urn:microsoft.com/office/officeart/2008/layout/HorizontalMultiLevelHierarchy"/>
    <dgm:cxn modelId="{8AB23545-0309-4D2B-BB02-66BBE98BD118}" type="presParOf" srcId="{3E5885E4-696B-4394-8F20-56EB64C673E0}" destId="{4956C6F4-9DDA-4B0B-9FDC-615986B4A4D2}" srcOrd="0" destOrd="0" presId="urn:microsoft.com/office/officeart/2008/layout/HorizontalMultiLevelHierarchy"/>
    <dgm:cxn modelId="{BEE4C28E-5954-4F76-856F-8B236BBECCA5}" type="presParOf" srcId="{4956C6F4-9DDA-4B0B-9FDC-615986B4A4D2}" destId="{284ED111-05E4-4F32-9EFE-5686253FBC38}" srcOrd="0" destOrd="0" presId="urn:microsoft.com/office/officeart/2008/layout/HorizontalMultiLevelHierarchy"/>
    <dgm:cxn modelId="{1C6914F6-064C-49B6-9D62-A641CA27FC6D}" type="presParOf" srcId="{4956C6F4-9DDA-4B0B-9FDC-615986B4A4D2}" destId="{29165256-007E-4F72-91EC-ADC0B0F73686}" srcOrd="1" destOrd="0" presId="urn:microsoft.com/office/officeart/2008/layout/HorizontalMultiLevelHierarchy"/>
    <dgm:cxn modelId="{F5157E8D-0733-48B9-86C2-E8489F809A35}" type="presParOf" srcId="{29165256-007E-4F72-91EC-ADC0B0F73686}" destId="{428C0F29-04BF-4568-8B8E-010E923620D6}" srcOrd="0" destOrd="0" presId="urn:microsoft.com/office/officeart/2008/layout/HorizontalMultiLevelHierarchy"/>
    <dgm:cxn modelId="{04D730C5-6CF1-4AAA-9A9C-5617662347C8}" type="presParOf" srcId="{428C0F29-04BF-4568-8B8E-010E923620D6}" destId="{09817944-07F0-45AE-9F27-C7786B9FA896}" srcOrd="0" destOrd="0" presId="urn:microsoft.com/office/officeart/2008/layout/HorizontalMultiLevelHierarchy"/>
    <dgm:cxn modelId="{51D6FA06-B0A7-4305-B055-1D172B57907C}" type="presParOf" srcId="{29165256-007E-4F72-91EC-ADC0B0F73686}" destId="{8D8125A2-D563-4FF1-8B85-21E184B5F021}" srcOrd="1" destOrd="0" presId="urn:microsoft.com/office/officeart/2008/layout/HorizontalMultiLevelHierarchy"/>
    <dgm:cxn modelId="{4A29FEC7-91D9-475E-98F2-7BDCF236BE9B}" type="presParOf" srcId="{8D8125A2-D563-4FF1-8B85-21E184B5F021}" destId="{1A8DDE31-A9AA-4AF0-A6CB-81B894ED51AE}" srcOrd="0" destOrd="0" presId="urn:microsoft.com/office/officeart/2008/layout/HorizontalMultiLevelHierarchy"/>
    <dgm:cxn modelId="{CF9EB40C-2588-4B85-9E32-E71DB8F63BE8}" type="presParOf" srcId="{8D8125A2-D563-4FF1-8B85-21E184B5F021}" destId="{3DEF9C42-1814-451F-90F1-41D6D188380D}" srcOrd="1" destOrd="0" presId="urn:microsoft.com/office/officeart/2008/layout/HorizontalMultiLevelHierarchy"/>
    <dgm:cxn modelId="{0FE14C7B-56F7-43FB-86E1-C4288F10FD7C}" type="presParOf" srcId="{29165256-007E-4F72-91EC-ADC0B0F73686}" destId="{495F4076-3E4A-48D4-9376-D0830E987C35}" srcOrd="2" destOrd="0" presId="urn:microsoft.com/office/officeart/2008/layout/HorizontalMultiLevelHierarchy"/>
    <dgm:cxn modelId="{E2043C49-ADE5-46D4-BD52-603050825495}" type="presParOf" srcId="{495F4076-3E4A-48D4-9376-D0830E987C35}" destId="{D378083F-42FF-4F98-9BD9-C9117A82A627}" srcOrd="0" destOrd="0" presId="urn:microsoft.com/office/officeart/2008/layout/HorizontalMultiLevelHierarchy"/>
    <dgm:cxn modelId="{2AEA9990-4FC6-4BF8-827D-0FB5D9C020D1}" type="presParOf" srcId="{29165256-007E-4F72-91EC-ADC0B0F73686}" destId="{B57D6BD5-FD9B-449F-B073-2EB2D7E04151}" srcOrd="3" destOrd="0" presId="urn:microsoft.com/office/officeart/2008/layout/HorizontalMultiLevelHierarchy"/>
    <dgm:cxn modelId="{06E9EE0B-48CB-46C1-B95F-E35A03B45952}" type="presParOf" srcId="{B57D6BD5-FD9B-449F-B073-2EB2D7E04151}" destId="{957C6E41-F004-4EE2-8EBE-101A4DE68306}" srcOrd="0" destOrd="0" presId="urn:microsoft.com/office/officeart/2008/layout/HorizontalMultiLevelHierarchy"/>
    <dgm:cxn modelId="{91609A3C-7727-48B6-9A6F-7F7387330D90}" type="presParOf" srcId="{B57D6BD5-FD9B-449F-B073-2EB2D7E04151}" destId="{47007E9F-B4BF-450D-B68D-DC3EB2842506}" srcOrd="1" destOrd="0" presId="urn:microsoft.com/office/officeart/2008/layout/HorizontalMultiLevelHierarchy"/>
    <dgm:cxn modelId="{7259493C-D82C-48DC-A4F7-46EC8725778B}" type="presParOf" srcId="{29165256-007E-4F72-91EC-ADC0B0F73686}" destId="{08C70A73-C91E-4592-A974-AE176CED9C19}" srcOrd="4" destOrd="0" presId="urn:microsoft.com/office/officeart/2008/layout/HorizontalMultiLevelHierarchy"/>
    <dgm:cxn modelId="{38ACE62D-E933-4381-BF26-024B2FE33EFF}" type="presParOf" srcId="{08C70A73-C91E-4592-A974-AE176CED9C19}" destId="{8732572D-7038-46CC-A833-62C98285C943}" srcOrd="0" destOrd="0" presId="urn:microsoft.com/office/officeart/2008/layout/HorizontalMultiLevelHierarchy"/>
    <dgm:cxn modelId="{5994BFE7-C926-4746-9213-F8D00826FC8B}" type="presParOf" srcId="{29165256-007E-4F72-91EC-ADC0B0F73686}" destId="{CC59BED5-C76B-4A7E-B761-FFC8D9E859BD}" srcOrd="5" destOrd="0" presId="urn:microsoft.com/office/officeart/2008/layout/HorizontalMultiLevelHierarchy"/>
    <dgm:cxn modelId="{2533BE58-FFB4-4592-B412-A3B19F73DA43}" type="presParOf" srcId="{CC59BED5-C76B-4A7E-B761-FFC8D9E859BD}" destId="{62624778-0423-4812-A84A-C20713447014}" srcOrd="0" destOrd="0" presId="urn:microsoft.com/office/officeart/2008/layout/HorizontalMultiLevelHierarchy"/>
    <dgm:cxn modelId="{07B855A3-E06E-4232-A45A-4F8B66894FC3}" type="presParOf" srcId="{CC59BED5-C76B-4A7E-B761-FFC8D9E859BD}" destId="{73CDF6E4-1C71-4C5E-98F1-48144C8B2AEF}" srcOrd="1" destOrd="0" presId="urn:microsoft.com/office/officeart/2008/layout/HorizontalMultiLevelHierarchy"/>
    <dgm:cxn modelId="{2F0DB058-CC89-4E75-A1AA-7852B2CACAD1}" type="presParOf" srcId="{29165256-007E-4F72-91EC-ADC0B0F73686}" destId="{2F239EE9-7D3D-4D82-88AC-6D516F7993AE}" srcOrd="6" destOrd="0" presId="urn:microsoft.com/office/officeart/2008/layout/HorizontalMultiLevelHierarchy"/>
    <dgm:cxn modelId="{79954A5C-E212-430B-A393-01AD16C1B092}" type="presParOf" srcId="{2F239EE9-7D3D-4D82-88AC-6D516F7993AE}" destId="{FC58DFB6-0F48-4C9F-B90A-C75FEF738E7B}" srcOrd="0" destOrd="0" presId="urn:microsoft.com/office/officeart/2008/layout/HorizontalMultiLevelHierarchy"/>
    <dgm:cxn modelId="{75E934B7-D57B-4BC0-9F64-906B6B1686E5}" type="presParOf" srcId="{29165256-007E-4F72-91EC-ADC0B0F73686}" destId="{9E47C095-ACFC-4360-9792-1792B45A4FBC}" srcOrd="7" destOrd="0" presId="urn:microsoft.com/office/officeart/2008/layout/HorizontalMultiLevelHierarchy"/>
    <dgm:cxn modelId="{1A9D1A03-477B-47FB-9E3D-3FC9A749E023}" type="presParOf" srcId="{9E47C095-ACFC-4360-9792-1792B45A4FBC}" destId="{E7A09ABE-A27C-4FE3-B013-D449D44BD2D9}" srcOrd="0" destOrd="0" presId="urn:microsoft.com/office/officeart/2008/layout/HorizontalMultiLevelHierarchy"/>
    <dgm:cxn modelId="{16A713C7-3A70-4D30-B5CD-D2229C89B009}" type="presParOf" srcId="{9E47C095-ACFC-4360-9792-1792B45A4FBC}" destId="{8DA7E52A-31E3-4179-8E50-3BAE01B0F2AC}" srcOrd="1" destOrd="0" presId="urn:microsoft.com/office/officeart/2008/layout/HorizontalMultiLevelHierarchy"/>
    <dgm:cxn modelId="{2AFA7E4B-8B5C-4987-8EBC-7B455AEB3E89}" type="presParOf" srcId="{29165256-007E-4F72-91EC-ADC0B0F73686}" destId="{1C7993CF-89A8-4147-8050-3D87DC1AC18F}" srcOrd="8" destOrd="0" presId="urn:microsoft.com/office/officeart/2008/layout/HorizontalMultiLevelHierarchy"/>
    <dgm:cxn modelId="{3961C270-FA8A-4B7A-9B4E-965D265D6BFA}" type="presParOf" srcId="{1C7993CF-89A8-4147-8050-3D87DC1AC18F}" destId="{129F1E8B-3063-4F54-9C79-411E653A9409}" srcOrd="0" destOrd="0" presId="urn:microsoft.com/office/officeart/2008/layout/HorizontalMultiLevelHierarchy"/>
    <dgm:cxn modelId="{9ADA1801-D151-47DB-BD89-BA8492B7A0F1}" type="presParOf" srcId="{29165256-007E-4F72-91EC-ADC0B0F73686}" destId="{6C42FDE9-05FB-4693-A25C-783B73664B9F}" srcOrd="9" destOrd="0" presId="urn:microsoft.com/office/officeart/2008/layout/HorizontalMultiLevelHierarchy"/>
    <dgm:cxn modelId="{32927FA7-2A18-4D64-A70A-AA9CC58D6C4F}" type="presParOf" srcId="{6C42FDE9-05FB-4693-A25C-783B73664B9F}" destId="{4746B6FD-B8C8-45EE-B4F8-1B4A1A3AAE19}" srcOrd="0" destOrd="0" presId="urn:microsoft.com/office/officeart/2008/layout/HorizontalMultiLevelHierarchy"/>
    <dgm:cxn modelId="{49B06FE4-8592-4989-A85D-064569A716C3}" type="presParOf" srcId="{6C42FDE9-05FB-4693-A25C-783B73664B9F}" destId="{BCDAA66F-2CC8-4256-AD1B-C45675DB01F3}" srcOrd="1" destOrd="0" presId="urn:microsoft.com/office/officeart/2008/layout/HorizontalMultiLevelHierarchy"/>
    <dgm:cxn modelId="{F72B5818-031B-4C2C-B0A8-12805678D0A9}" type="presParOf" srcId="{29165256-007E-4F72-91EC-ADC0B0F73686}" destId="{5B00255E-EB0F-44DE-B465-64011446A718}" srcOrd="10" destOrd="0" presId="urn:microsoft.com/office/officeart/2008/layout/HorizontalMultiLevelHierarchy"/>
    <dgm:cxn modelId="{2A61A6BF-6F0D-49FE-A225-99315C2649F6}" type="presParOf" srcId="{5B00255E-EB0F-44DE-B465-64011446A718}" destId="{3BCA94E9-5DDE-4583-88C3-2DD90ED59890}" srcOrd="0" destOrd="0" presId="urn:microsoft.com/office/officeart/2008/layout/HorizontalMultiLevelHierarchy"/>
    <dgm:cxn modelId="{7BB93F8C-BCDB-46E8-AD90-1E930421BDEA}" type="presParOf" srcId="{29165256-007E-4F72-91EC-ADC0B0F73686}" destId="{8C3D378B-86A2-470A-AE34-605039D50DAF}" srcOrd="11" destOrd="0" presId="urn:microsoft.com/office/officeart/2008/layout/HorizontalMultiLevelHierarchy"/>
    <dgm:cxn modelId="{A8B37649-01F4-4ED0-B010-97C90E7724CD}" type="presParOf" srcId="{8C3D378B-86A2-470A-AE34-605039D50DAF}" destId="{DD1D3751-D5F1-4D77-ADA9-0701F56CD559}" srcOrd="0" destOrd="0" presId="urn:microsoft.com/office/officeart/2008/layout/HorizontalMultiLevelHierarchy"/>
    <dgm:cxn modelId="{77FC1504-67B1-4702-B3B0-59B73314A7F9}" type="presParOf" srcId="{8C3D378B-86A2-470A-AE34-605039D50DAF}" destId="{462557EF-A8DC-45BB-815E-2007568F78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1102D-A0B6-4E80-971C-6A1D4C2DE8B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DCF6CF-0DF4-4064-8F00-286B83519E3E}">
      <dgm:prSet phldrT="[Текст]"/>
      <dgm:spPr/>
      <dgm:t>
        <a:bodyPr/>
        <a:lstStyle/>
        <a:p>
          <a:r>
            <a:rPr lang="ru-RU" dirty="0" smtClean="0"/>
            <a:t>Для подчинения всех процессов и действий членов организации единой цели менеджеры создают организационную структуру</a:t>
          </a:r>
          <a:endParaRPr lang="ru-RU" dirty="0"/>
        </a:p>
      </dgm:t>
    </dgm:pt>
    <dgm:pt modelId="{D0C54E20-8295-40D0-94D2-120D3F8131E8}" type="parTrans" cxnId="{56934589-FD6D-4596-8CC2-C6D6D2A64EED}">
      <dgm:prSet/>
      <dgm:spPr/>
      <dgm:t>
        <a:bodyPr/>
        <a:lstStyle/>
        <a:p>
          <a:endParaRPr lang="ru-RU"/>
        </a:p>
      </dgm:t>
    </dgm:pt>
    <dgm:pt modelId="{40BC593E-4D26-44AC-A8FF-7275C31B4F83}" type="sibTrans" cxnId="{56934589-FD6D-4596-8CC2-C6D6D2A64EED}">
      <dgm:prSet/>
      <dgm:spPr/>
      <dgm:t>
        <a:bodyPr/>
        <a:lstStyle/>
        <a:p>
          <a:endParaRPr lang="ru-RU"/>
        </a:p>
      </dgm:t>
    </dgm:pt>
    <dgm:pt modelId="{DF6616B8-B543-46A6-A5F2-ADEF5534C3B9}">
      <dgm:prSet phldrT="[Текст]"/>
      <dgm:spPr/>
      <dgm:t>
        <a:bodyPr/>
        <a:lstStyle/>
        <a:p>
          <a:r>
            <a:rPr lang="ru-RU" dirty="0" smtClean="0"/>
            <a:t>Подчинение цели означает, что организация должна получать результат</a:t>
          </a:r>
          <a:endParaRPr lang="ru-RU" dirty="0"/>
        </a:p>
      </dgm:t>
    </dgm:pt>
    <dgm:pt modelId="{F5A2F6CE-BF2E-4830-AB2D-0A089016A501}" type="parTrans" cxnId="{863DCF50-F0EF-4DF5-8049-CD02FB37BC81}">
      <dgm:prSet/>
      <dgm:spPr/>
      <dgm:t>
        <a:bodyPr/>
        <a:lstStyle/>
        <a:p>
          <a:endParaRPr lang="ru-RU"/>
        </a:p>
      </dgm:t>
    </dgm:pt>
    <dgm:pt modelId="{7BD2A17E-345A-4727-A3B3-847B97F63A8E}" type="sibTrans" cxnId="{863DCF50-F0EF-4DF5-8049-CD02FB37BC81}">
      <dgm:prSet/>
      <dgm:spPr/>
      <dgm:t>
        <a:bodyPr/>
        <a:lstStyle/>
        <a:p>
          <a:endParaRPr lang="ru-RU"/>
        </a:p>
      </dgm:t>
    </dgm:pt>
    <dgm:pt modelId="{E816032F-4D1A-4800-8764-344FCDC4D66D}">
      <dgm:prSet phldrT="[Текст]"/>
      <dgm:spPr/>
      <dgm:t>
        <a:bodyPr/>
        <a:lstStyle/>
        <a:p>
          <a:r>
            <a:rPr lang="ru-RU" dirty="0" smtClean="0"/>
            <a:t>Обязанность менеджера заключается в эффективном использовании ресурсов для достижения целей организации</a:t>
          </a:r>
          <a:endParaRPr lang="ru-RU" dirty="0"/>
        </a:p>
      </dgm:t>
    </dgm:pt>
    <dgm:pt modelId="{5EB63191-F18B-4D4E-BCA1-340200FFF8BF}" type="parTrans" cxnId="{92DC27D6-5372-48AC-AF1F-E93504CC961A}">
      <dgm:prSet/>
      <dgm:spPr/>
      <dgm:t>
        <a:bodyPr/>
        <a:lstStyle/>
        <a:p>
          <a:endParaRPr lang="ru-RU"/>
        </a:p>
      </dgm:t>
    </dgm:pt>
    <dgm:pt modelId="{5B6AA732-5BB7-4B14-9394-3E826173371E}" type="sibTrans" cxnId="{92DC27D6-5372-48AC-AF1F-E93504CC961A}">
      <dgm:prSet/>
      <dgm:spPr/>
      <dgm:t>
        <a:bodyPr/>
        <a:lstStyle/>
        <a:p>
          <a:endParaRPr lang="ru-RU"/>
        </a:p>
      </dgm:t>
    </dgm:pt>
    <dgm:pt modelId="{9374B948-2707-48C0-A291-78C63D4B655C}" type="pres">
      <dgm:prSet presAssocID="{2A71102D-A0B6-4E80-971C-6A1D4C2DE8BD}" presName="CompostProcess" presStyleCnt="0">
        <dgm:presLayoutVars>
          <dgm:dir/>
          <dgm:resizeHandles val="exact"/>
        </dgm:presLayoutVars>
      </dgm:prSet>
      <dgm:spPr/>
    </dgm:pt>
    <dgm:pt modelId="{FC9765A5-CC45-4C31-8813-C04AC5F0AC27}" type="pres">
      <dgm:prSet presAssocID="{2A71102D-A0B6-4E80-971C-6A1D4C2DE8BD}" presName="arrow" presStyleLbl="bgShp" presStyleIdx="0" presStyleCnt="1"/>
      <dgm:spPr/>
    </dgm:pt>
    <dgm:pt modelId="{AA04BC93-1734-4EC2-9DF3-58C6F686342C}" type="pres">
      <dgm:prSet presAssocID="{2A71102D-A0B6-4E80-971C-6A1D4C2DE8BD}" presName="linearProcess" presStyleCnt="0"/>
      <dgm:spPr/>
    </dgm:pt>
    <dgm:pt modelId="{C83BDCC3-E9B0-456A-A11A-3024594174C2}" type="pres">
      <dgm:prSet presAssocID="{0BDCF6CF-0DF4-4064-8F00-286B83519E3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56A94-1400-468E-9AC9-6F4BF431112A}" type="pres">
      <dgm:prSet presAssocID="{40BC593E-4D26-44AC-A8FF-7275C31B4F83}" presName="sibTrans" presStyleCnt="0"/>
      <dgm:spPr/>
    </dgm:pt>
    <dgm:pt modelId="{B4783B6B-FD4D-4F68-BCED-68854D330BA2}" type="pres">
      <dgm:prSet presAssocID="{DF6616B8-B543-46A6-A5F2-ADEF5534C3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FD138-6462-49FB-9D54-9C167AE2C1C5}" type="pres">
      <dgm:prSet presAssocID="{7BD2A17E-345A-4727-A3B3-847B97F63A8E}" presName="sibTrans" presStyleCnt="0"/>
      <dgm:spPr/>
    </dgm:pt>
    <dgm:pt modelId="{7B6FAE29-5702-4AB8-9090-700D79D9D3FE}" type="pres">
      <dgm:prSet presAssocID="{E816032F-4D1A-4800-8764-344FCDC4D6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C27D6-5372-48AC-AF1F-E93504CC961A}" srcId="{2A71102D-A0B6-4E80-971C-6A1D4C2DE8BD}" destId="{E816032F-4D1A-4800-8764-344FCDC4D66D}" srcOrd="2" destOrd="0" parTransId="{5EB63191-F18B-4D4E-BCA1-340200FFF8BF}" sibTransId="{5B6AA732-5BB7-4B14-9394-3E826173371E}"/>
    <dgm:cxn modelId="{863DCF50-F0EF-4DF5-8049-CD02FB37BC81}" srcId="{2A71102D-A0B6-4E80-971C-6A1D4C2DE8BD}" destId="{DF6616B8-B543-46A6-A5F2-ADEF5534C3B9}" srcOrd="1" destOrd="0" parTransId="{F5A2F6CE-BF2E-4830-AB2D-0A089016A501}" sibTransId="{7BD2A17E-345A-4727-A3B3-847B97F63A8E}"/>
    <dgm:cxn modelId="{9DFEB38B-A417-4413-A5C0-4B4C8B566BBE}" type="presOf" srcId="{DF6616B8-B543-46A6-A5F2-ADEF5534C3B9}" destId="{B4783B6B-FD4D-4F68-BCED-68854D330BA2}" srcOrd="0" destOrd="0" presId="urn:microsoft.com/office/officeart/2005/8/layout/hProcess9"/>
    <dgm:cxn modelId="{95DCB267-BF58-4A66-A1B3-C4F52F18A6D1}" type="presOf" srcId="{E816032F-4D1A-4800-8764-344FCDC4D66D}" destId="{7B6FAE29-5702-4AB8-9090-700D79D9D3FE}" srcOrd="0" destOrd="0" presId="urn:microsoft.com/office/officeart/2005/8/layout/hProcess9"/>
    <dgm:cxn modelId="{A02E93CF-3013-4BC1-8753-6E58B37BD6D3}" type="presOf" srcId="{2A71102D-A0B6-4E80-971C-6A1D4C2DE8BD}" destId="{9374B948-2707-48C0-A291-78C63D4B655C}" srcOrd="0" destOrd="0" presId="urn:microsoft.com/office/officeart/2005/8/layout/hProcess9"/>
    <dgm:cxn modelId="{56934589-FD6D-4596-8CC2-C6D6D2A64EED}" srcId="{2A71102D-A0B6-4E80-971C-6A1D4C2DE8BD}" destId="{0BDCF6CF-0DF4-4064-8F00-286B83519E3E}" srcOrd="0" destOrd="0" parTransId="{D0C54E20-8295-40D0-94D2-120D3F8131E8}" sibTransId="{40BC593E-4D26-44AC-A8FF-7275C31B4F83}"/>
    <dgm:cxn modelId="{4D6E480C-F8B0-4176-822C-96AEFC4A3638}" type="presOf" srcId="{0BDCF6CF-0DF4-4064-8F00-286B83519E3E}" destId="{C83BDCC3-E9B0-456A-A11A-3024594174C2}" srcOrd="0" destOrd="0" presId="urn:microsoft.com/office/officeart/2005/8/layout/hProcess9"/>
    <dgm:cxn modelId="{2AA0CFFC-B03E-4966-8763-FD43F2BF22F6}" type="presParOf" srcId="{9374B948-2707-48C0-A291-78C63D4B655C}" destId="{FC9765A5-CC45-4C31-8813-C04AC5F0AC27}" srcOrd="0" destOrd="0" presId="urn:microsoft.com/office/officeart/2005/8/layout/hProcess9"/>
    <dgm:cxn modelId="{E62EF054-19F1-4A1F-84B9-6E7097664C50}" type="presParOf" srcId="{9374B948-2707-48C0-A291-78C63D4B655C}" destId="{AA04BC93-1734-4EC2-9DF3-58C6F686342C}" srcOrd="1" destOrd="0" presId="urn:microsoft.com/office/officeart/2005/8/layout/hProcess9"/>
    <dgm:cxn modelId="{CD8E78ED-7583-4EB9-9176-C3C17C7208E4}" type="presParOf" srcId="{AA04BC93-1734-4EC2-9DF3-58C6F686342C}" destId="{C83BDCC3-E9B0-456A-A11A-3024594174C2}" srcOrd="0" destOrd="0" presId="urn:microsoft.com/office/officeart/2005/8/layout/hProcess9"/>
    <dgm:cxn modelId="{095DEE29-B564-43D1-B8D2-B541749A81E5}" type="presParOf" srcId="{AA04BC93-1734-4EC2-9DF3-58C6F686342C}" destId="{57556A94-1400-468E-9AC9-6F4BF431112A}" srcOrd="1" destOrd="0" presId="urn:microsoft.com/office/officeart/2005/8/layout/hProcess9"/>
    <dgm:cxn modelId="{40582B27-A449-40A5-A872-C9C15DB0F6E6}" type="presParOf" srcId="{AA04BC93-1734-4EC2-9DF3-58C6F686342C}" destId="{B4783B6B-FD4D-4F68-BCED-68854D330BA2}" srcOrd="2" destOrd="0" presId="urn:microsoft.com/office/officeart/2005/8/layout/hProcess9"/>
    <dgm:cxn modelId="{EED1861E-E81A-4CC7-A540-443C9D626E1C}" type="presParOf" srcId="{AA04BC93-1734-4EC2-9DF3-58C6F686342C}" destId="{B74FD138-6462-49FB-9D54-9C167AE2C1C5}" srcOrd="3" destOrd="0" presId="urn:microsoft.com/office/officeart/2005/8/layout/hProcess9"/>
    <dgm:cxn modelId="{3093B127-6F59-4736-9E17-1A57F6423ABE}" type="presParOf" srcId="{AA04BC93-1734-4EC2-9DF3-58C6F686342C}" destId="{7B6FAE29-5702-4AB8-9090-700D79D9D3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755D1-8C93-49FE-9E1C-78269A2E674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028D93-431A-4257-B82D-DBE24AB81763}">
      <dgm:prSet phldrT="[Текст]"/>
      <dgm:spPr/>
      <dgm:t>
        <a:bodyPr/>
        <a:lstStyle/>
        <a:p>
          <a:pPr algn="ctr"/>
          <a:r>
            <a:rPr lang="ru-RU" b="1" i="1" dirty="0" smtClean="0"/>
            <a:t>Информационные роли </a:t>
          </a:r>
          <a:r>
            <a:rPr lang="ru-RU" dirty="0" smtClean="0"/>
            <a:t>описывают виды управленческой деятельности, направленные на создание и развитие массивов информации</a:t>
          </a:r>
          <a:endParaRPr lang="ru-RU" dirty="0"/>
        </a:p>
      </dgm:t>
    </dgm:pt>
    <dgm:pt modelId="{E95822AE-7A05-4741-9759-80429A8FC805}" type="parTrans" cxnId="{17526BD2-29FD-4C13-AA34-87C548E24660}">
      <dgm:prSet/>
      <dgm:spPr/>
      <dgm:t>
        <a:bodyPr/>
        <a:lstStyle/>
        <a:p>
          <a:endParaRPr lang="ru-RU"/>
        </a:p>
      </dgm:t>
    </dgm:pt>
    <dgm:pt modelId="{63804E18-A9F6-4F40-B5B0-462E3E1CCE13}" type="sibTrans" cxnId="{17526BD2-29FD-4C13-AA34-87C548E24660}">
      <dgm:prSet/>
      <dgm:spPr/>
      <dgm:t>
        <a:bodyPr/>
        <a:lstStyle/>
        <a:p>
          <a:endParaRPr lang="ru-RU"/>
        </a:p>
      </dgm:t>
    </dgm:pt>
    <dgm:pt modelId="{1C6627E4-74A5-44E4-94BC-F12BD96A149E}">
      <dgm:prSet phldrT="[Текст]"/>
      <dgm:spPr/>
      <dgm:t>
        <a:bodyPr/>
        <a:lstStyle/>
        <a:p>
          <a:r>
            <a:rPr lang="ru-RU" dirty="0" smtClean="0"/>
            <a:t>Наблюдатель предполагает получение информации из множества источников</a:t>
          </a:r>
          <a:endParaRPr lang="ru-RU" dirty="0"/>
        </a:p>
      </dgm:t>
    </dgm:pt>
    <dgm:pt modelId="{0B2AE2EF-6007-4E62-B7DC-6298CCBB0E19}" type="parTrans" cxnId="{BA7856FD-3C7D-4AA2-8787-5A18A665545F}">
      <dgm:prSet/>
      <dgm:spPr/>
      <dgm:t>
        <a:bodyPr/>
        <a:lstStyle/>
        <a:p>
          <a:endParaRPr lang="ru-RU"/>
        </a:p>
      </dgm:t>
    </dgm:pt>
    <dgm:pt modelId="{9FFA49B5-B490-4518-95E0-FA91B62AEE06}" type="sibTrans" cxnId="{BA7856FD-3C7D-4AA2-8787-5A18A665545F}">
      <dgm:prSet/>
      <dgm:spPr/>
      <dgm:t>
        <a:bodyPr/>
        <a:lstStyle/>
        <a:p>
          <a:endParaRPr lang="ru-RU"/>
        </a:p>
      </dgm:t>
    </dgm:pt>
    <dgm:pt modelId="{C3A40B88-15E3-4577-9B45-321F5A6B5525}">
      <dgm:prSet phldrT="[Текст]"/>
      <dgm:spPr/>
      <dgm:t>
        <a:bodyPr/>
        <a:lstStyle/>
        <a:p>
          <a:r>
            <a:rPr lang="ru-RU" dirty="0" smtClean="0"/>
            <a:t>Проводник и оратор передает текущую информацию другим людям в организации и за ее пределами</a:t>
          </a:r>
          <a:endParaRPr lang="ru-RU" dirty="0"/>
        </a:p>
      </dgm:t>
    </dgm:pt>
    <dgm:pt modelId="{D88E3159-38FA-40DE-9E8D-589E4EA25D33}" type="parTrans" cxnId="{79154590-C9B8-4F73-980F-4AFCB53B0F3E}">
      <dgm:prSet/>
      <dgm:spPr/>
      <dgm:t>
        <a:bodyPr/>
        <a:lstStyle/>
        <a:p>
          <a:endParaRPr lang="ru-RU"/>
        </a:p>
      </dgm:t>
    </dgm:pt>
    <dgm:pt modelId="{79C67D53-B0DC-47F8-9CF7-E13A5AEBFEBA}" type="sibTrans" cxnId="{79154590-C9B8-4F73-980F-4AFCB53B0F3E}">
      <dgm:prSet/>
      <dgm:spPr/>
      <dgm:t>
        <a:bodyPr/>
        <a:lstStyle/>
        <a:p>
          <a:endParaRPr lang="ru-RU"/>
        </a:p>
      </dgm:t>
    </dgm:pt>
    <dgm:pt modelId="{DB294012-BB4B-40BA-A5A9-029CA09FCF9D}" type="pres">
      <dgm:prSet presAssocID="{B32755D1-8C93-49FE-9E1C-78269A2E6742}" presName="layout" presStyleCnt="0">
        <dgm:presLayoutVars>
          <dgm:chMax/>
          <dgm:chPref/>
          <dgm:dir/>
          <dgm:resizeHandles/>
        </dgm:presLayoutVars>
      </dgm:prSet>
      <dgm:spPr/>
    </dgm:pt>
    <dgm:pt modelId="{65D4C91E-8D1E-42E3-A336-663874EBAF70}" type="pres">
      <dgm:prSet presAssocID="{D0028D93-431A-4257-B82D-DBE24AB81763}" presName="root" presStyleCnt="0">
        <dgm:presLayoutVars>
          <dgm:chMax/>
          <dgm:chPref/>
        </dgm:presLayoutVars>
      </dgm:prSet>
      <dgm:spPr/>
    </dgm:pt>
    <dgm:pt modelId="{2E8EADBE-05BF-4B93-B553-97C13A29C102}" type="pres">
      <dgm:prSet presAssocID="{D0028D93-431A-4257-B82D-DBE24AB81763}" presName="rootComposite" presStyleCnt="0">
        <dgm:presLayoutVars/>
      </dgm:prSet>
      <dgm:spPr/>
    </dgm:pt>
    <dgm:pt modelId="{9C5A9DBF-E58F-448C-94FE-E494DE11F9EB}" type="pres">
      <dgm:prSet presAssocID="{D0028D93-431A-4257-B82D-DBE24AB81763}" presName="ParentAccent" presStyleLbl="alignNode1" presStyleIdx="0" presStyleCnt="1"/>
      <dgm:spPr/>
    </dgm:pt>
    <dgm:pt modelId="{994E2158-95BB-42E6-AAF5-17CD13F6D827}" type="pres">
      <dgm:prSet presAssocID="{D0028D93-431A-4257-B82D-DBE24AB81763}" presName="ParentSmallAccent" presStyleLbl="fgAcc1" presStyleIdx="0" presStyleCnt="1"/>
      <dgm:spPr/>
    </dgm:pt>
    <dgm:pt modelId="{0A981352-3A7D-40D6-896B-AE0B2492E04C}" type="pres">
      <dgm:prSet presAssocID="{D0028D93-431A-4257-B82D-DBE24AB81763}" presName="Parent" presStyleLbl="revTx" presStyleIdx="0" presStyleCnt="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8032-1BEA-4B65-898C-34D6F2F3E15C}" type="pres">
      <dgm:prSet presAssocID="{D0028D93-431A-4257-B82D-DBE24AB81763}" presName="childShape" presStyleCnt="0">
        <dgm:presLayoutVars>
          <dgm:chMax val="0"/>
          <dgm:chPref val="0"/>
        </dgm:presLayoutVars>
      </dgm:prSet>
      <dgm:spPr/>
    </dgm:pt>
    <dgm:pt modelId="{7ED4D447-A1EA-471A-9F71-60B120942DF4}" type="pres">
      <dgm:prSet presAssocID="{1C6627E4-74A5-44E4-94BC-F12BD96A149E}" presName="childComposite" presStyleCnt="0">
        <dgm:presLayoutVars>
          <dgm:chMax val="0"/>
          <dgm:chPref val="0"/>
        </dgm:presLayoutVars>
      </dgm:prSet>
      <dgm:spPr/>
    </dgm:pt>
    <dgm:pt modelId="{D126F2E8-A363-4CC9-8F56-7E837C1185CC}" type="pres">
      <dgm:prSet presAssocID="{1C6627E4-74A5-44E4-94BC-F12BD96A149E}" presName="ChildAccent" presStyleLbl="solidFgAcc1" presStyleIdx="0" presStyleCnt="2"/>
      <dgm:spPr/>
    </dgm:pt>
    <dgm:pt modelId="{5D3EB903-59E8-46EF-BDED-B3253422F418}" type="pres">
      <dgm:prSet presAssocID="{1C6627E4-74A5-44E4-94BC-F12BD96A149E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ECCC3-0245-418C-8226-EC34C0D353A2}" type="pres">
      <dgm:prSet presAssocID="{C3A40B88-15E3-4577-9B45-321F5A6B5525}" presName="childComposite" presStyleCnt="0">
        <dgm:presLayoutVars>
          <dgm:chMax val="0"/>
          <dgm:chPref val="0"/>
        </dgm:presLayoutVars>
      </dgm:prSet>
      <dgm:spPr/>
    </dgm:pt>
    <dgm:pt modelId="{3C118802-6266-4F25-9D28-BFE9FAE700AC}" type="pres">
      <dgm:prSet presAssocID="{C3A40B88-15E3-4577-9B45-321F5A6B5525}" presName="ChildAccent" presStyleLbl="solidFgAcc1" presStyleIdx="1" presStyleCnt="2"/>
      <dgm:spPr/>
    </dgm:pt>
    <dgm:pt modelId="{8E61064A-8ED6-4958-8742-A2021E009381}" type="pres">
      <dgm:prSet presAssocID="{C3A40B88-15E3-4577-9B45-321F5A6B5525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9693F-D3C7-4546-BB5C-BF70BCE977C1}" type="presOf" srcId="{1C6627E4-74A5-44E4-94BC-F12BD96A149E}" destId="{5D3EB903-59E8-46EF-BDED-B3253422F418}" srcOrd="0" destOrd="0" presId="urn:microsoft.com/office/officeart/2008/layout/SquareAccentList"/>
    <dgm:cxn modelId="{17526BD2-29FD-4C13-AA34-87C548E24660}" srcId="{B32755D1-8C93-49FE-9E1C-78269A2E6742}" destId="{D0028D93-431A-4257-B82D-DBE24AB81763}" srcOrd="0" destOrd="0" parTransId="{E95822AE-7A05-4741-9759-80429A8FC805}" sibTransId="{63804E18-A9F6-4F40-B5B0-462E3E1CCE13}"/>
    <dgm:cxn modelId="{B535AAF0-CB47-437D-BBE2-F2518FC2669C}" type="presOf" srcId="{D0028D93-431A-4257-B82D-DBE24AB81763}" destId="{0A981352-3A7D-40D6-896B-AE0B2492E04C}" srcOrd="0" destOrd="0" presId="urn:microsoft.com/office/officeart/2008/layout/SquareAccentList"/>
    <dgm:cxn modelId="{BA7856FD-3C7D-4AA2-8787-5A18A665545F}" srcId="{D0028D93-431A-4257-B82D-DBE24AB81763}" destId="{1C6627E4-74A5-44E4-94BC-F12BD96A149E}" srcOrd="0" destOrd="0" parTransId="{0B2AE2EF-6007-4E62-B7DC-6298CCBB0E19}" sibTransId="{9FFA49B5-B490-4518-95E0-FA91B62AEE06}"/>
    <dgm:cxn modelId="{79154590-C9B8-4F73-980F-4AFCB53B0F3E}" srcId="{D0028D93-431A-4257-B82D-DBE24AB81763}" destId="{C3A40B88-15E3-4577-9B45-321F5A6B5525}" srcOrd="1" destOrd="0" parTransId="{D88E3159-38FA-40DE-9E8D-589E4EA25D33}" sibTransId="{79C67D53-B0DC-47F8-9CF7-E13A5AEBFEBA}"/>
    <dgm:cxn modelId="{74C618B3-DB40-4B78-A470-FE7E9DFE7390}" type="presOf" srcId="{B32755D1-8C93-49FE-9E1C-78269A2E6742}" destId="{DB294012-BB4B-40BA-A5A9-029CA09FCF9D}" srcOrd="0" destOrd="0" presId="urn:microsoft.com/office/officeart/2008/layout/SquareAccentList"/>
    <dgm:cxn modelId="{70EE45B6-EE40-4378-860C-142D0BFD9CB3}" type="presOf" srcId="{C3A40B88-15E3-4577-9B45-321F5A6B5525}" destId="{8E61064A-8ED6-4958-8742-A2021E009381}" srcOrd="0" destOrd="0" presId="urn:microsoft.com/office/officeart/2008/layout/SquareAccentList"/>
    <dgm:cxn modelId="{628532F6-43E3-4000-90B4-D6AEF55558C4}" type="presParOf" srcId="{DB294012-BB4B-40BA-A5A9-029CA09FCF9D}" destId="{65D4C91E-8D1E-42E3-A336-663874EBAF70}" srcOrd="0" destOrd="0" presId="urn:microsoft.com/office/officeart/2008/layout/SquareAccentList"/>
    <dgm:cxn modelId="{773AC903-AB1B-4670-B1A9-8CC9DF4ED117}" type="presParOf" srcId="{65D4C91E-8D1E-42E3-A336-663874EBAF70}" destId="{2E8EADBE-05BF-4B93-B553-97C13A29C102}" srcOrd="0" destOrd="0" presId="urn:microsoft.com/office/officeart/2008/layout/SquareAccentList"/>
    <dgm:cxn modelId="{7C32122B-1063-4255-AF2C-93D7D607898C}" type="presParOf" srcId="{2E8EADBE-05BF-4B93-B553-97C13A29C102}" destId="{9C5A9DBF-E58F-448C-94FE-E494DE11F9EB}" srcOrd="0" destOrd="0" presId="urn:microsoft.com/office/officeart/2008/layout/SquareAccentList"/>
    <dgm:cxn modelId="{EE0AC993-B7EE-4143-9575-31724FE3CC87}" type="presParOf" srcId="{2E8EADBE-05BF-4B93-B553-97C13A29C102}" destId="{994E2158-95BB-42E6-AAF5-17CD13F6D827}" srcOrd="1" destOrd="0" presId="urn:microsoft.com/office/officeart/2008/layout/SquareAccentList"/>
    <dgm:cxn modelId="{3054ED41-3570-4966-B7CB-FBA44CD1DA8F}" type="presParOf" srcId="{2E8EADBE-05BF-4B93-B553-97C13A29C102}" destId="{0A981352-3A7D-40D6-896B-AE0B2492E04C}" srcOrd="2" destOrd="0" presId="urn:microsoft.com/office/officeart/2008/layout/SquareAccentList"/>
    <dgm:cxn modelId="{6BD1B13B-ED0C-4CD5-997A-9E406E75889F}" type="presParOf" srcId="{65D4C91E-8D1E-42E3-A336-663874EBAF70}" destId="{6E608032-1BEA-4B65-898C-34D6F2F3E15C}" srcOrd="1" destOrd="0" presId="urn:microsoft.com/office/officeart/2008/layout/SquareAccentList"/>
    <dgm:cxn modelId="{468F0F93-8044-4467-8E67-66D0220DAB8A}" type="presParOf" srcId="{6E608032-1BEA-4B65-898C-34D6F2F3E15C}" destId="{7ED4D447-A1EA-471A-9F71-60B120942DF4}" srcOrd="0" destOrd="0" presId="urn:microsoft.com/office/officeart/2008/layout/SquareAccentList"/>
    <dgm:cxn modelId="{8302AD0F-6575-49C8-B395-21ABC0F1CB14}" type="presParOf" srcId="{7ED4D447-A1EA-471A-9F71-60B120942DF4}" destId="{D126F2E8-A363-4CC9-8F56-7E837C1185CC}" srcOrd="0" destOrd="0" presId="urn:microsoft.com/office/officeart/2008/layout/SquareAccentList"/>
    <dgm:cxn modelId="{9E1DC20D-1FC6-4851-A568-3D933590EA3C}" type="presParOf" srcId="{7ED4D447-A1EA-471A-9F71-60B120942DF4}" destId="{5D3EB903-59E8-46EF-BDED-B3253422F418}" srcOrd="1" destOrd="0" presId="urn:microsoft.com/office/officeart/2008/layout/SquareAccentList"/>
    <dgm:cxn modelId="{3A66502C-DFCB-4780-80A4-BCBAB89B7F4A}" type="presParOf" srcId="{6E608032-1BEA-4B65-898C-34D6F2F3E15C}" destId="{D87ECCC3-0245-418C-8226-EC34C0D353A2}" srcOrd="1" destOrd="0" presId="urn:microsoft.com/office/officeart/2008/layout/SquareAccentList"/>
    <dgm:cxn modelId="{4819D6A7-60E0-4D17-854C-88A9A3AF77BE}" type="presParOf" srcId="{D87ECCC3-0245-418C-8226-EC34C0D353A2}" destId="{3C118802-6266-4F25-9D28-BFE9FAE700AC}" srcOrd="0" destOrd="0" presId="urn:microsoft.com/office/officeart/2008/layout/SquareAccentList"/>
    <dgm:cxn modelId="{53B03312-BC79-4244-AB18-F45D1261BE1F}" type="presParOf" srcId="{D87ECCC3-0245-418C-8226-EC34C0D353A2}" destId="{8E61064A-8ED6-4958-8742-A2021E00938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755D1-8C93-49FE-9E1C-78269A2E674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028D93-431A-4257-B82D-DBE24AB81763}">
      <dgm:prSet phldrT="[Текст]"/>
      <dgm:spPr/>
      <dgm:t>
        <a:bodyPr/>
        <a:lstStyle/>
        <a:p>
          <a:pPr algn="ctr"/>
          <a:r>
            <a:rPr lang="ru-RU" b="1" i="1" dirty="0" smtClean="0"/>
            <a:t>Межличностные роли </a:t>
          </a:r>
          <a:r>
            <a:rPr lang="ru-RU" b="0" i="0" dirty="0" smtClean="0"/>
            <a:t>предполагают акцент на отношения с	другими людьми и использование навыков работы с людьми</a:t>
          </a:r>
        </a:p>
      </dgm:t>
    </dgm:pt>
    <dgm:pt modelId="{E95822AE-7A05-4741-9759-80429A8FC805}" type="parTrans" cxnId="{17526BD2-29FD-4C13-AA34-87C548E24660}">
      <dgm:prSet/>
      <dgm:spPr/>
      <dgm:t>
        <a:bodyPr/>
        <a:lstStyle/>
        <a:p>
          <a:endParaRPr lang="ru-RU"/>
        </a:p>
      </dgm:t>
    </dgm:pt>
    <dgm:pt modelId="{63804E18-A9F6-4F40-B5B0-462E3E1CCE13}" type="sibTrans" cxnId="{17526BD2-29FD-4C13-AA34-87C548E24660}">
      <dgm:prSet/>
      <dgm:spPr/>
      <dgm:t>
        <a:bodyPr/>
        <a:lstStyle/>
        <a:p>
          <a:endParaRPr lang="ru-RU"/>
        </a:p>
      </dgm:t>
    </dgm:pt>
    <dgm:pt modelId="{1C6627E4-74A5-44E4-94BC-F12BD96A149E}">
      <dgm:prSet phldrT="[Текст]"/>
      <dgm:spPr/>
      <dgm:t>
        <a:bodyPr/>
        <a:lstStyle/>
        <a:p>
          <a:r>
            <a:rPr lang="ru-RU" dirty="0" smtClean="0"/>
            <a:t>Глава проводит в подразделении церемонии и различные символические мероприятия</a:t>
          </a:r>
          <a:endParaRPr lang="ru-RU" dirty="0"/>
        </a:p>
      </dgm:t>
    </dgm:pt>
    <dgm:pt modelId="{0B2AE2EF-6007-4E62-B7DC-6298CCBB0E19}" type="parTrans" cxnId="{BA7856FD-3C7D-4AA2-8787-5A18A665545F}">
      <dgm:prSet/>
      <dgm:spPr/>
      <dgm:t>
        <a:bodyPr/>
        <a:lstStyle/>
        <a:p>
          <a:endParaRPr lang="ru-RU"/>
        </a:p>
      </dgm:t>
    </dgm:pt>
    <dgm:pt modelId="{9FFA49B5-B490-4518-95E0-FA91B62AEE06}" type="sibTrans" cxnId="{BA7856FD-3C7D-4AA2-8787-5A18A665545F}">
      <dgm:prSet/>
      <dgm:spPr/>
      <dgm:t>
        <a:bodyPr/>
        <a:lstStyle/>
        <a:p>
          <a:endParaRPr lang="ru-RU"/>
        </a:p>
      </dgm:t>
    </dgm:pt>
    <dgm:pt modelId="{C3A40B88-15E3-4577-9B45-321F5A6B5525}">
      <dgm:prSet phldrT="[Текст]"/>
      <dgm:spPr/>
      <dgm:t>
        <a:bodyPr/>
        <a:lstStyle/>
        <a:p>
          <a:r>
            <a:rPr lang="ru-RU" dirty="0" smtClean="0"/>
            <a:t>Лидер мотивирует подчиненных, для оказания влияния использует коммуникации</a:t>
          </a:r>
          <a:endParaRPr lang="ru-RU" dirty="0"/>
        </a:p>
      </dgm:t>
    </dgm:pt>
    <dgm:pt modelId="{D88E3159-38FA-40DE-9E8D-589E4EA25D33}" type="parTrans" cxnId="{79154590-C9B8-4F73-980F-4AFCB53B0F3E}">
      <dgm:prSet/>
      <dgm:spPr/>
      <dgm:t>
        <a:bodyPr/>
        <a:lstStyle/>
        <a:p>
          <a:endParaRPr lang="ru-RU"/>
        </a:p>
      </dgm:t>
    </dgm:pt>
    <dgm:pt modelId="{79C67D53-B0DC-47F8-9CF7-E13A5AEBFEBA}" type="sibTrans" cxnId="{79154590-C9B8-4F73-980F-4AFCB53B0F3E}">
      <dgm:prSet/>
      <dgm:spPr/>
      <dgm:t>
        <a:bodyPr/>
        <a:lstStyle/>
        <a:p>
          <a:endParaRPr lang="ru-RU"/>
        </a:p>
      </dgm:t>
    </dgm:pt>
    <dgm:pt modelId="{61BB928D-3070-4BA0-BB56-3B1D2A4E1289}">
      <dgm:prSet phldrT="[Текст]" custT="1"/>
      <dgm:spPr/>
      <dgm:t>
        <a:bodyPr/>
        <a:lstStyle/>
        <a:p>
          <a:r>
            <a:rPr lang="ru-RU" sz="2500" dirty="0" smtClean="0"/>
            <a:t>Связующее звено создает условия для устойчивости информационных связей как внутри организации, так и за ее пределами</a:t>
          </a:r>
          <a:endParaRPr lang="ru-RU" sz="2500" dirty="0"/>
        </a:p>
      </dgm:t>
    </dgm:pt>
    <dgm:pt modelId="{2F77CC74-FADF-46EF-AE88-D57297CD6871}" type="parTrans" cxnId="{70D08D56-6D75-4937-9103-1AC72A7442FB}">
      <dgm:prSet/>
      <dgm:spPr/>
      <dgm:t>
        <a:bodyPr/>
        <a:lstStyle/>
        <a:p>
          <a:endParaRPr lang="ru-RU"/>
        </a:p>
      </dgm:t>
    </dgm:pt>
    <dgm:pt modelId="{1E599766-C784-45D9-89EF-B250579F3A7F}" type="sibTrans" cxnId="{70D08D56-6D75-4937-9103-1AC72A7442FB}">
      <dgm:prSet/>
      <dgm:spPr/>
      <dgm:t>
        <a:bodyPr/>
        <a:lstStyle/>
        <a:p>
          <a:endParaRPr lang="ru-RU"/>
        </a:p>
      </dgm:t>
    </dgm:pt>
    <dgm:pt modelId="{DB294012-BB4B-40BA-A5A9-029CA09FCF9D}" type="pres">
      <dgm:prSet presAssocID="{B32755D1-8C93-49FE-9E1C-78269A2E6742}" presName="layout" presStyleCnt="0">
        <dgm:presLayoutVars>
          <dgm:chMax/>
          <dgm:chPref/>
          <dgm:dir/>
          <dgm:resizeHandles/>
        </dgm:presLayoutVars>
      </dgm:prSet>
      <dgm:spPr/>
    </dgm:pt>
    <dgm:pt modelId="{65D4C91E-8D1E-42E3-A336-663874EBAF70}" type="pres">
      <dgm:prSet presAssocID="{D0028D93-431A-4257-B82D-DBE24AB81763}" presName="root" presStyleCnt="0">
        <dgm:presLayoutVars>
          <dgm:chMax/>
          <dgm:chPref/>
        </dgm:presLayoutVars>
      </dgm:prSet>
      <dgm:spPr/>
    </dgm:pt>
    <dgm:pt modelId="{2E8EADBE-05BF-4B93-B553-97C13A29C102}" type="pres">
      <dgm:prSet presAssocID="{D0028D93-431A-4257-B82D-DBE24AB81763}" presName="rootComposite" presStyleCnt="0">
        <dgm:presLayoutVars/>
      </dgm:prSet>
      <dgm:spPr/>
    </dgm:pt>
    <dgm:pt modelId="{9C5A9DBF-E58F-448C-94FE-E494DE11F9EB}" type="pres">
      <dgm:prSet presAssocID="{D0028D93-431A-4257-B82D-DBE24AB81763}" presName="ParentAccent" presStyleLbl="alignNode1" presStyleIdx="0" presStyleCnt="1"/>
      <dgm:spPr/>
    </dgm:pt>
    <dgm:pt modelId="{994E2158-95BB-42E6-AAF5-17CD13F6D827}" type="pres">
      <dgm:prSet presAssocID="{D0028D93-431A-4257-B82D-DBE24AB81763}" presName="ParentSmallAccent" presStyleLbl="fgAcc1" presStyleIdx="0" presStyleCnt="1"/>
      <dgm:spPr/>
    </dgm:pt>
    <dgm:pt modelId="{0A981352-3A7D-40D6-896B-AE0B2492E04C}" type="pres">
      <dgm:prSet presAssocID="{D0028D93-431A-4257-B82D-DBE24AB81763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8032-1BEA-4B65-898C-34D6F2F3E15C}" type="pres">
      <dgm:prSet presAssocID="{D0028D93-431A-4257-B82D-DBE24AB81763}" presName="childShape" presStyleCnt="0">
        <dgm:presLayoutVars>
          <dgm:chMax val="0"/>
          <dgm:chPref val="0"/>
        </dgm:presLayoutVars>
      </dgm:prSet>
      <dgm:spPr/>
    </dgm:pt>
    <dgm:pt modelId="{7ED4D447-A1EA-471A-9F71-60B120942DF4}" type="pres">
      <dgm:prSet presAssocID="{1C6627E4-74A5-44E4-94BC-F12BD96A149E}" presName="childComposite" presStyleCnt="0">
        <dgm:presLayoutVars>
          <dgm:chMax val="0"/>
          <dgm:chPref val="0"/>
        </dgm:presLayoutVars>
      </dgm:prSet>
      <dgm:spPr/>
    </dgm:pt>
    <dgm:pt modelId="{D126F2E8-A363-4CC9-8F56-7E837C1185CC}" type="pres">
      <dgm:prSet presAssocID="{1C6627E4-74A5-44E4-94BC-F12BD96A149E}" presName="ChildAccent" presStyleLbl="solidFgAcc1" presStyleIdx="0" presStyleCnt="3"/>
      <dgm:spPr/>
    </dgm:pt>
    <dgm:pt modelId="{5D3EB903-59E8-46EF-BDED-B3253422F418}" type="pres">
      <dgm:prSet presAssocID="{1C6627E4-74A5-44E4-94BC-F12BD96A149E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ECCC3-0245-418C-8226-EC34C0D353A2}" type="pres">
      <dgm:prSet presAssocID="{C3A40B88-15E3-4577-9B45-321F5A6B5525}" presName="childComposite" presStyleCnt="0">
        <dgm:presLayoutVars>
          <dgm:chMax val="0"/>
          <dgm:chPref val="0"/>
        </dgm:presLayoutVars>
      </dgm:prSet>
      <dgm:spPr/>
    </dgm:pt>
    <dgm:pt modelId="{3C118802-6266-4F25-9D28-BFE9FAE700AC}" type="pres">
      <dgm:prSet presAssocID="{C3A40B88-15E3-4577-9B45-321F5A6B5525}" presName="ChildAccent" presStyleLbl="solidFgAcc1" presStyleIdx="1" presStyleCnt="3"/>
      <dgm:spPr/>
    </dgm:pt>
    <dgm:pt modelId="{8E61064A-8ED6-4958-8742-A2021E009381}" type="pres">
      <dgm:prSet presAssocID="{C3A40B88-15E3-4577-9B45-321F5A6B5525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78AF-C60A-40F4-8401-1F0A1C4F2848}" type="pres">
      <dgm:prSet presAssocID="{61BB928D-3070-4BA0-BB56-3B1D2A4E1289}" presName="childComposite" presStyleCnt="0">
        <dgm:presLayoutVars>
          <dgm:chMax val="0"/>
          <dgm:chPref val="0"/>
        </dgm:presLayoutVars>
      </dgm:prSet>
      <dgm:spPr/>
    </dgm:pt>
    <dgm:pt modelId="{4070ECD2-B0B3-4DF4-A0ED-1E53D25ACF5C}" type="pres">
      <dgm:prSet presAssocID="{61BB928D-3070-4BA0-BB56-3B1D2A4E1289}" presName="ChildAccent" presStyleLbl="solidFgAcc1" presStyleIdx="2" presStyleCnt="3"/>
      <dgm:spPr/>
    </dgm:pt>
    <dgm:pt modelId="{3AA84757-0359-4205-96CD-8F1960A2C052}" type="pres">
      <dgm:prSet presAssocID="{61BB928D-3070-4BA0-BB56-3B1D2A4E1289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26BD2-29FD-4C13-AA34-87C548E24660}" srcId="{B32755D1-8C93-49FE-9E1C-78269A2E6742}" destId="{D0028D93-431A-4257-B82D-DBE24AB81763}" srcOrd="0" destOrd="0" parTransId="{E95822AE-7A05-4741-9759-80429A8FC805}" sibTransId="{63804E18-A9F6-4F40-B5B0-462E3E1CCE13}"/>
    <dgm:cxn modelId="{70EE45B6-EE40-4378-860C-142D0BFD9CB3}" type="presOf" srcId="{C3A40B88-15E3-4577-9B45-321F5A6B5525}" destId="{8E61064A-8ED6-4958-8742-A2021E009381}" srcOrd="0" destOrd="0" presId="urn:microsoft.com/office/officeart/2008/layout/SquareAccentList"/>
    <dgm:cxn modelId="{BA7856FD-3C7D-4AA2-8787-5A18A665545F}" srcId="{D0028D93-431A-4257-B82D-DBE24AB81763}" destId="{1C6627E4-74A5-44E4-94BC-F12BD96A149E}" srcOrd="0" destOrd="0" parTransId="{0B2AE2EF-6007-4E62-B7DC-6298CCBB0E19}" sibTransId="{9FFA49B5-B490-4518-95E0-FA91B62AEE06}"/>
    <dgm:cxn modelId="{D3F9693F-D3C7-4546-BB5C-BF70BCE977C1}" type="presOf" srcId="{1C6627E4-74A5-44E4-94BC-F12BD96A149E}" destId="{5D3EB903-59E8-46EF-BDED-B3253422F418}" srcOrd="0" destOrd="0" presId="urn:microsoft.com/office/officeart/2008/layout/SquareAccentList"/>
    <dgm:cxn modelId="{79154590-C9B8-4F73-980F-4AFCB53B0F3E}" srcId="{D0028D93-431A-4257-B82D-DBE24AB81763}" destId="{C3A40B88-15E3-4577-9B45-321F5A6B5525}" srcOrd="1" destOrd="0" parTransId="{D88E3159-38FA-40DE-9E8D-589E4EA25D33}" sibTransId="{79C67D53-B0DC-47F8-9CF7-E13A5AEBFEBA}"/>
    <dgm:cxn modelId="{7A30ED2C-8AEC-4F36-BC5B-50B5F8EC53AA}" type="presOf" srcId="{61BB928D-3070-4BA0-BB56-3B1D2A4E1289}" destId="{3AA84757-0359-4205-96CD-8F1960A2C052}" srcOrd="0" destOrd="0" presId="urn:microsoft.com/office/officeart/2008/layout/SquareAccentList"/>
    <dgm:cxn modelId="{74C618B3-DB40-4B78-A470-FE7E9DFE7390}" type="presOf" srcId="{B32755D1-8C93-49FE-9E1C-78269A2E6742}" destId="{DB294012-BB4B-40BA-A5A9-029CA09FCF9D}" srcOrd="0" destOrd="0" presId="urn:microsoft.com/office/officeart/2008/layout/SquareAccentList"/>
    <dgm:cxn modelId="{B535AAF0-CB47-437D-BBE2-F2518FC2669C}" type="presOf" srcId="{D0028D93-431A-4257-B82D-DBE24AB81763}" destId="{0A981352-3A7D-40D6-896B-AE0B2492E04C}" srcOrd="0" destOrd="0" presId="urn:microsoft.com/office/officeart/2008/layout/SquareAccentList"/>
    <dgm:cxn modelId="{70D08D56-6D75-4937-9103-1AC72A7442FB}" srcId="{D0028D93-431A-4257-B82D-DBE24AB81763}" destId="{61BB928D-3070-4BA0-BB56-3B1D2A4E1289}" srcOrd="2" destOrd="0" parTransId="{2F77CC74-FADF-46EF-AE88-D57297CD6871}" sibTransId="{1E599766-C784-45D9-89EF-B250579F3A7F}"/>
    <dgm:cxn modelId="{628532F6-43E3-4000-90B4-D6AEF55558C4}" type="presParOf" srcId="{DB294012-BB4B-40BA-A5A9-029CA09FCF9D}" destId="{65D4C91E-8D1E-42E3-A336-663874EBAF70}" srcOrd="0" destOrd="0" presId="urn:microsoft.com/office/officeart/2008/layout/SquareAccentList"/>
    <dgm:cxn modelId="{773AC903-AB1B-4670-B1A9-8CC9DF4ED117}" type="presParOf" srcId="{65D4C91E-8D1E-42E3-A336-663874EBAF70}" destId="{2E8EADBE-05BF-4B93-B553-97C13A29C102}" srcOrd="0" destOrd="0" presId="urn:microsoft.com/office/officeart/2008/layout/SquareAccentList"/>
    <dgm:cxn modelId="{7C32122B-1063-4255-AF2C-93D7D607898C}" type="presParOf" srcId="{2E8EADBE-05BF-4B93-B553-97C13A29C102}" destId="{9C5A9DBF-E58F-448C-94FE-E494DE11F9EB}" srcOrd="0" destOrd="0" presId="urn:microsoft.com/office/officeart/2008/layout/SquareAccentList"/>
    <dgm:cxn modelId="{EE0AC993-B7EE-4143-9575-31724FE3CC87}" type="presParOf" srcId="{2E8EADBE-05BF-4B93-B553-97C13A29C102}" destId="{994E2158-95BB-42E6-AAF5-17CD13F6D827}" srcOrd="1" destOrd="0" presId="urn:microsoft.com/office/officeart/2008/layout/SquareAccentList"/>
    <dgm:cxn modelId="{3054ED41-3570-4966-B7CB-FBA44CD1DA8F}" type="presParOf" srcId="{2E8EADBE-05BF-4B93-B553-97C13A29C102}" destId="{0A981352-3A7D-40D6-896B-AE0B2492E04C}" srcOrd="2" destOrd="0" presId="urn:microsoft.com/office/officeart/2008/layout/SquareAccentList"/>
    <dgm:cxn modelId="{6BD1B13B-ED0C-4CD5-997A-9E406E75889F}" type="presParOf" srcId="{65D4C91E-8D1E-42E3-A336-663874EBAF70}" destId="{6E608032-1BEA-4B65-898C-34D6F2F3E15C}" srcOrd="1" destOrd="0" presId="urn:microsoft.com/office/officeart/2008/layout/SquareAccentList"/>
    <dgm:cxn modelId="{468F0F93-8044-4467-8E67-66D0220DAB8A}" type="presParOf" srcId="{6E608032-1BEA-4B65-898C-34D6F2F3E15C}" destId="{7ED4D447-A1EA-471A-9F71-60B120942DF4}" srcOrd="0" destOrd="0" presId="urn:microsoft.com/office/officeart/2008/layout/SquareAccentList"/>
    <dgm:cxn modelId="{8302AD0F-6575-49C8-B395-21ABC0F1CB14}" type="presParOf" srcId="{7ED4D447-A1EA-471A-9F71-60B120942DF4}" destId="{D126F2E8-A363-4CC9-8F56-7E837C1185CC}" srcOrd="0" destOrd="0" presId="urn:microsoft.com/office/officeart/2008/layout/SquareAccentList"/>
    <dgm:cxn modelId="{9E1DC20D-1FC6-4851-A568-3D933590EA3C}" type="presParOf" srcId="{7ED4D447-A1EA-471A-9F71-60B120942DF4}" destId="{5D3EB903-59E8-46EF-BDED-B3253422F418}" srcOrd="1" destOrd="0" presId="urn:microsoft.com/office/officeart/2008/layout/SquareAccentList"/>
    <dgm:cxn modelId="{3A66502C-DFCB-4780-80A4-BCBAB89B7F4A}" type="presParOf" srcId="{6E608032-1BEA-4B65-898C-34D6F2F3E15C}" destId="{D87ECCC3-0245-418C-8226-EC34C0D353A2}" srcOrd="1" destOrd="0" presId="urn:microsoft.com/office/officeart/2008/layout/SquareAccentList"/>
    <dgm:cxn modelId="{4819D6A7-60E0-4D17-854C-88A9A3AF77BE}" type="presParOf" srcId="{D87ECCC3-0245-418C-8226-EC34C0D353A2}" destId="{3C118802-6266-4F25-9D28-BFE9FAE700AC}" srcOrd="0" destOrd="0" presId="urn:microsoft.com/office/officeart/2008/layout/SquareAccentList"/>
    <dgm:cxn modelId="{53B03312-BC79-4244-AB18-F45D1261BE1F}" type="presParOf" srcId="{D87ECCC3-0245-418C-8226-EC34C0D353A2}" destId="{8E61064A-8ED6-4958-8742-A2021E009381}" srcOrd="1" destOrd="0" presId="urn:microsoft.com/office/officeart/2008/layout/SquareAccentList"/>
    <dgm:cxn modelId="{E933E324-6C4E-4D59-8BD6-87E45F840F55}" type="presParOf" srcId="{6E608032-1BEA-4B65-898C-34D6F2F3E15C}" destId="{E64C78AF-C60A-40F4-8401-1F0A1C4F2848}" srcOrd="2" destOrd="0" presId="urn:microsoft.com/office/officeart/2008/layout/SquareAccentList"/>
    <dgm:cxn modelId="{40B0A921-E44C-4205-9717-FA3F1AE53522}" type="presParOf" srcId="{E64C78AF-C60A-40F4-8401-1F0A1C4F2848}" destId="{4070ECD2-B0B3-4DF4-A0ED-1E53D25ACF5C}" srcOrd="0" destOrd="0" presId="urn:microsoft.com/office/officeart/2008/layout/SquareAccentList"/>
    <dgm:cxn modelId="{FA4F4AEF-4BDF-4807-B8EB-2932C73DED1F}" type="presParOf" srcId="{E64C78AF-C60A-40F4-8401-1F0A1C4F2848}" destId="{3AA84757-0359-4205-96CD-8F1960A2C05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755D1-8C93-49FE-9E1C-78269A2E674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028D93-431A-4257-B82D-DBE24AB81763}">
      <dgm:prSet phldrT="[Текст]"/>
      <dgm:spPr/>
      <dgm:t>
        <a:bodyPr/>
        <a:lstStyle/>
        <a:p>
          <a:pPr algn="ctr"/>
          <a:r>
            <a:rPr lang="ru-RU" b="1" i="1" dirty="0" smtClean="0"/>
            <a:t>Роли, связанные с принятием решений</a:t>
          </a:r>
          <a:r>
            <a:rPr lang="ru-RU" dirty="0" smtClean="0"/>
            <a:t>. Становятся заметными в процессе подготовки к управленческому решению</a:t>
          </a:r>
          <a:endParaRPr lang="ru-RU" b="0" i="0" dirty="0" smtClean="0"/>
        </a:p>
      </dgm:t>
    </dgm:pt>
    <dgm:pt modelId="{E95822AE-7A05-4741-9759-80429A8FC805}" type="parTrans" cxnId="{17526BD2-29FD-4C13-AA34-87C548E24660}">
      <dgm:prSet/>
      <dgm:spPr/>
      <dgm:t>
        <a:bodyPr/>
        <a:lstStyle/>
        <a:p>
          <a:endParaRPr lang="ru-RU"/>
        </a:p>
      </dgm:t>
    </dgm:pt>
    <dgm:pt modelId="{63804E18-A9F6-4F40-B5B0-462E3E1CCE13}" type="sibTrans" cxnId="{17526BD2-29FD-4C13-AA34-87C548E24660}">
      <dgm:prSet/>
      <dgm:spPr/>
      <dgm:t>
        <a:bodyPr/>
        <a:lstStyle/>
        <a:p>
          <a:endParaRPr lang="ru-RU"/>
        </a:p>
      </dgm:t>
    </dgm:pt>
    <dgm:pt modelId="{1C6627E4-74A5-44E4-94BC-F12BD96A149E}">
      <dgm:prSet phldrT="[Текст]"/>
      <dgm:spPr/>
      <dgm:t>
        <a:bodyPr/>
        <a:lstStyle/>
        <a:p>
          <a:r>
            <a:rPr lang="ru-RU" dirty="0" smtClean="0"/>
            <a:t>Предприниматель заключается в инициировании перемен</a:t>
          </a:r>
          <a:endParaRPr lang="ru-RU" dirty="0"/>
        </a:p>
      </dgm:t>
    </dgm:pt>
    <dgm:pt modelId="{0B2AE2EF-6007-4E62-B7DC-6298CCBB0E19}" type="parTrans" cxnId="{BA7856FD-3C7D-4AA2-8787-5A18A665545F}">
      <dgm:prSet/>
      <dgm:spPr/>
      <dgm:t>
        <a:bodyPr/>
        <a:lstStyle/>
        <a:p>
          <a:endParaRPr lang="ru-RU"/>
        </a:p>
      </dgm:t>
    </dgm:pt>
    <dgm:pt modelId="{9FFA49B5-B490-4518-95E0-FA91B62AEE06}" type="sibTrans" cxnId="{BA7856FD-3C7D-4AA2-8787-5A18A665545F}">
      <dgm:prSet/>
      <dgm:spPr/>
      <dgm:t>
        <a:bodyPr/>
        <a:lstStyle/>
        <a:p>
          <a:endParaRPr lang="ru-RU"/>
        </a:p>
      </dgm:t>
    </dgm:pt>
    <dgm:pt modelId="{C3A40B88-15E3-4577-9B45-321F5A6B5525}">
      <dgm:prSet phldrT="[Текст]"/>
      <dgm:spPr/>
      <dgm:t>
        <a:bodyPr/>
        <a:lstStyle/>
        <a:p>
          <a:r>
            <a:rPr lang="ru-RU" dirty="0" smtClean="0"/>
            <a:t>Пожарный занимается разрешением конфликтных ситуаций между подчиненными</a:t>
          </a:r>
          <a:endParaRPr lang="ru-RU" dirty="0"/>
        </a:p>
      </dgm:t>
    </dgm:pt>
    <dgm:pt modelId="{D88E3159-38FA-40DE-9E8D-589E4EA25D33}" type="parTrans" cxnId="{79154590-C9B8-4F73-980F-4AFCB53B0F3E}">
      <dgm:prSet/>
      <dgm:spPr/>
      <dgm:t>
        <a:bodyPr/>
        <a:lstStyle/>
        <a:p>
          <a:endParaRPr lang="ru-RU"/>
        </a:p>
      </dgm:t>
    </dgm:pt>
    <dgm:pt modelId="{79C67D53-B0DC-47F8-9CF7-E13A5AEBFEBA}" type="sibTrans" cxnId="{79154590-C9B8-4F73-980F-4AFCB53B0F3E}">
      <dgm:prSet/>
      <dgm:spPr/>
      <dgm:t>
        <a:bodyPr/>
        <a:lstStyle/>
        <a:p>
          <a:endParaRPr lang="ru-RU"/>
        </a:p>
      </dgm:t>
    </dgm:pt>
    <dgm:pt modelId="{61BB928D-3070-4BA0-BB56-3B1D2A4E1289}">
      <dgm:prSet phldrT="[Текст]" custT="1"/>
      <dgm:spPr/>
      <dgm:t>
        <a:bodyPr/>
        <a:lstStyle/>
        <a:p>
          <a:r>
            <a:rPr lang="ru-RU" sz="2400" dirty="0" smtClean="0"/>
            <a:t>Распределитель ресурсов связан с решениями о наиболее целесообразном использовании людей, времени, оборудования и других ресурсов</a:t>
          </a:r>
          <a:endParaRPr lang="ru-RU" sz="2400" dirty="0"/>
        </a:p>
      </dgm:t>
    </dgm:pt>
    <dgm:pt modelId="{2F77CC74-FADF-46EF-AE88-D57297CD6871}" type="parTrans" cxnId="{70D08D56-6D75-4937-9103-1AC72A7442FB}">
      <dgm:prSet/>
      <dgm:spPr/>
      <dgm:t>
        <a:bodyPr/>
        <a:lstStyle/>
        <a:p>
          <a:endParaRPr lang="ru-RU"/>
        </a:p>
      </dgm:t>
    </dgm:pt>
    <dgm:pt modelId="{1E599766-C784-45D9-89EF-B250579F3A7F}" type="sibTrans" cxnId="{70D08D56-6D75-4937-9103-1AC72A7442FB}">
      <dgm:prSet/>
      <dgm:spPr/>
      <dgm:t>
        <a:bodyPr/>
        <a:lstStyle/>
        <a:p>
          <a:endParaRPr lang="ru-RU"/>
        </a:p>
      </dgm:t>
    </dgm:pt>
    <dgm:pt modelId="{DB294012-BB4B-40BA-A5A9-029CA09FCF9D}" type="pres">
      <dgm:prSet presAssocID="{B32755D1-8C93-49FE-9E1C-78269A2E6742}" presName="layout" presStyleCnt="0">
        <dgm:presLayoutVars>
          <dgm:chMax/>
          <dgm:chPref/>
          <dgm:dir/>
          <dgm:resizeHandles/>
        </dgm:presLayoutVars>
      </dgm:prSet>
      <dgm:spPr/>
    </dgm:pt>
    <dgm:pt modelId="{65D4C91E-8D1E-42E3-A336-663874EBAF70}" type="pres">
      <dgm:prSet presAssocID="{D0028D93-431A-4257-B82D-DBE24AB81763}" presName="root" presStyleCnt="0">
        <dgm:presLayoutVars>
          <dgm:chMax/>
          <dgm:chPref/>
        </dgm:presLayoutVars>
      </dgm:prSet>
      <dgm:spPr/>
    </dgm:pt>
    <dgm:pt modelId="{2E8EADBE-05BF-4B93-B553-97C13A29C102}" type="pres">
      <dgm:prSet presAssocID="{D0028D93-431A-4257-B82D-DBE24AB81763}" presName="rootComposite" presStyleCnt="0">
        <dgm:presLayoutVars/>
      </dgm:prSet>
      <dgm:spPr/>
    </dgm:pt>
    <dgm:pt modelId="{9C5A9DBF-E58F-448C-94FE-E494DE11F9EB}" type="pres">
      <dgm:prSet presAssocID="{D0028D93-431A-4257-B82D-DBE24AB81763}" presName="ParentAccent" presStyleLbl="alignNode1" presStyleIdx="0" presStyleCnt="1"/>
      <dgm:spPr/>
    </dgm:pt>
    <dgm:pt modelId="{994E2158-95BB-42E6-AAF5-17CD13F6D827}" type="pres">
      <dgm:prSet presAssocID="{D0028D93-431A-4257-B82D-DBE24AB81763}" presName="ParentSmallAccent" presStyleLbl="fgAcc1" presStyleIdx="0" presStyleCnt="1"/>
      <dgm:spPr/>
    </dgm:pt>
    <dgm:pt modelId="{0A981352-3A7D-40D6-896B-AE0B2492E04C}" type="pres">
      <dgm:prSet presAssocID="{D0028D93-431A-4257-B82D-DBE24AB81763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8032-1BEA-4B65-898C-34D6F2F3E15C}" type="pres">
      <dgm:prSet presAssocID="{D0028D93-431A-4257-B82D-DBE24AB81763}" presName="childShape" presStyleCnt="0">
        <dgm:presLayoutVars>
          <dgm:chMax val="0"/>
          <dgm:chPref val="0"/>
        </dgm:presLayoutVars>
      </dgm:prSet>
      <dgm:spPr/>
    </dgm:pt>
    <dgm:pt modelId="{7ED4D447-A1EA-471A-9F71-60B120942DF4}" type="pres">
      <dgm:prSet presAssocID="{1C6627E4-74A5-44E4-94BC-F12BD96A149E}" presName="childComposite" presStyleCnt="0">
        <dgm:presLayoutVars>
          <dgm:chMax val="0"/>
          <dgm:chPref val="0"/>
        </dgm:presLayoutVars>
      </dgm:prSet>
      <dgm:spPr/>
    </dgm:pt>
    <dgm:pt modelId="{D126F2E8-A363-4CC9-8F56-7E837C1185CC}" type="pres">
      <dgm:prSet presAssocID="{1C6627E4-74A5-44E4-94BC-F12BD96A149E}" presName="ChildAccent" presStyleLbl="solidFgAcc1" presStyleIdx="0" presStyleCnt="3"/>
      <dgm:spPr/>
    </dgm:pt>
    <dgm:pt modelId="{5D3EB903-59E8-46EF-BDED-B3253422F418}" type="pres">
      <dgm:prSet presAssocID="{1C6627E4-74A5-44E4-94BC-F12BD96A149E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ECCC3-0245-418C-8226-EC34C0D353A2}" type="pres">
      <dgm:prSet presAssocID="{C3A40B88-15E3-4577-9B45-321F5A6B5525}" presName="childComposite" presStyleCnt="0">
        <dgm:presLayoutVars>
          <dgm:chMax val="0"/>
          <dgm:chPref val="0"/>
        </dgm:presLayoutVars>
      </dgm:prSet>
      <dgm:spPr/>
    </dgm:pt>
    <dgm:pt modelId="{3C118802-6266-4F25-9D28-BFE9FAE700AC}" type="pres">
      <dgm:prSet presAssocID="{C3A40B88-15E3-4577-9B45-321F5A6B5525}" presName="ChildAccent" presStyleLbl="solidFgAcc1" presStyleIdx="1" presStyleCnt="3"/>
      <dgm:spPr/>
    </dgm:pt>
    <dgm:pt modelId="{8E61064A-8ED6-4958-8742-A2021E009381}" type="pres">
      <dgm:prSet presAssocID="{C3A40B88-15E3-4577-9B45-321F5A6B5525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78AF-C60A-40F4-8401-1F0A1C4F2848}" type="pres">
      <dgm:prSet presAssocID="{61BB928D-3070-4BA0-BB56-3B1D2A4E1289}" presName="childComposite" presStyleCnt="0">
        <dgm:presLayoutVars>
          <dgm:chMax val="0"/>
          <dgm:chPref val="0"/>
        </dgm:presLayoutVars>
      </dgm:prSet>
      <dgm:spPr/>
    </dgm:pt>
    <dgm:pt modelId="{4070ECD2-B0B3-4DF4-A0ED-1E53D25ACF5C}" type="pres">
      <dgm:prSet presAssocID="{61BB928D-3070-4BA0-BB56-3B1D2A4E1289}" presName="ChildAccent" presStyleLbl="solidFgAcc1" presStyleIdx="2" presStyleCnt="3"/>
      <dgm:spPr/>
    </dgm:pt>
    <dgm:pt modelId="{3AA84757-0359-4205-96CD-8F1960A2C052}" type="pres">
      <dgm:prSet presAssocID="{61BB928D-3070-4BA0-BB56-3B1D2A4E1289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26BD2-29FD-4C13-AA34-87C548E24660}" srcId="{B32755D1-8C93-49FE-9E1C-78269A2E6742}" destId="{D0028D93-431A-4257-B82D-DBE24AB81763}" srcOrd="0" destOrd="0" parTransId="{E95822AE-7A05-4741-9759-80429A8FC805}" sibTransId="{63804E18-A9F6-4F40-B5B0-462E3E1CCE13}"/>
    <dgm:cxn modelId="{70EE45B6-EE40-4378-860C-142D0BFD9CB3}" type="presOf" srcId="{C3A40B88-15E3-4577-9B45-321F5A6B5525}" destId="{8E61064A-8ED6-4958-8742-A2021E009381}" srcOrd="0" destOrd="0" presId="urn:microsoft.com/office/officeart/2008/layout/SquareAccentList"/>
    <dgm:cxn modelId="{BA7856FD-3C7D-4AA2-8787-5A18A665545F}" srcId="{D0028D93-431A-4257-B82D-DBE24AB81763}" destId="{1C6627E4-74A5-44E4-94BC-F12BD96A149E}" srcOrd="0" destOrd="0" parTransId="{0B2AE2EF-6007-4E62-B7DC-6298CCBB0E19}" sibTransId="{9FFA49B5-B490-4518-95E0-FA91B62AEE06}"/>
    <dgm:cxn modelId="{D3F9693F-D3C7-4546-BB5C-BF70BCE977C1}" type="presOf" srcId="{1C6627E4-74A5-44E4-94BC-F12BD96A149E}" destId="{5D3EB903-59E8-46EF-BDED-B3253422F418}" srcOrd="0" destOrd="0" presId="urn:microsoft.com/office/officeart/2008/layout/SquareAccentList"/>
    <dgm:cxn modelId="{79154590-C9B8-4F73-980F-4AFCB53B0F3E}" srcId="{D0028D93-431A-4257-B82D-DBE24AB81763}" destId="{C3A40B88-15E3-4577-9B45-321F5A6B5525}" srcOrd="1" destOrd="0" parTransId="{D88E3159-38FA-40DE-9E8D-589E4EA25D33}" sibTransId="{79C67D53-B0DC-47F8-9CF7-E13A5AEBFEBA}"/>
    <dgm:cxn modelId="{7A30ED2C-8AEC-4F36-BC5B-50B5F8EC53AA}" type="presOf" srcId="{61BB928D-3070-4BA0-BB56-3B1D2A4E1289}" destId="{3AA84757-0359-4205-96CD-8F1960A2C052}" srcOrd="0" destOrd="0" presId="urn:microsoft.com/office/officeart/2008/layout/SquareAccentList"/>
    <dgm:cxn modelId="{74C618B3-DB40-4B78-A470-FE7E9DFE7390}" type="presOf" srcId="{B32755D1-8C93-49FE-9E1C-78269A2E6742}" destId="{DB294012-BB4B-40BA-A5A9-029CA09FCF9D}" srcOrd="0" destOrd="0" presId="urn:microsoft.com/office/officeart/2008/layout/SquareAccentList"/>
    <dgm:cxn modelId="{B535AAF0-CB47-437D-BBE2-F2518FC2669C}" type="presOf" srcId="{D0028D93-431A-4257-B82D-DBE24AB81763}" destId="{0A981352-3A7D-40D6-896B-AE0B2492E04C}" srcOrd="0" destOrd="0" presId="urn:microsoft.com/office/officeart/2008/layout/SquareAccentList"/>
    <dgm:cxn modelId="{70D08D56-6D75-4937-9103-1AC72A7442FB}" srcId="{D0028D93-431A-4257-B82D-DBE24AB81763}" destId="{61BB928D-3070-4BA0-BB56-3B1D2A4E1289}" srcOrd="2" destOrd="0" parTransId="{2F77CC74-FADF-46EF-AE88-D57297CD6871}" sibTransId="{1E599766-C784-45D9-89EF-B250579F3A7F}"/>
    <dgm:cxn modelId="{628532F6-43E3-4000-90B4-D6AEF55558C4}" type="presParOf" srcId="{DB294012-BB4B-40BA-A5A9-029CA09FCF9D}" destId="{65D4C91E-8D1E-42E3-A336-663874EBAF70}" srcOrd="0" destOrd="0" presId="urn:microsoft.com/office/officeart/2008/layout/SquareAccentList"/>
    <dgm:cxn modelId="{773AC903-AB1B-4670-B1A9-8CC9DF4ED117}" type="presParOf" srcId="{65D4C91E-8D1E-42E3-A336-663874EBAF70}" destId="{2E8EADBE-05BF-4B93-B553-97C13A29C102}" srcOrd="0" destOrd="0" presId="urn:microsoft.com/office/officeart/2008/layout/SquareAccentList"/>
    <dgm:cxn modelId="{7C32122B-1063-4255-AF2C-93D7D607898C}" type="presParOf" srcId="{2E8EADBE-05BF-4B93-B553-97C13A29C102}" destId="{9C5A9DBF-E58F-448C-94FE-E494DE11F9EB}" srcOrd="0" destOrd="0" presId="urn:microsoft.com/office/officeart/2008/layout/SquareAccentList"/>
    <dgm:cxn modelId="{EE0AC993-B7EE-4143-9575-31724FE3CC87}" type="presParOf" srcId="{2E8EADBE-05BF-4B93-B553-97C13A29C102}" destId="{994E2158-95BB-42E6-AAF5-17CD13F6D827}" srcOrd="1" destOrd="0" presId="urn:microsoft.com/office/officeart/2008/layout/SquareAccentList"/>
    <dgm:cxn modelId="{3054ED41-3570-4966-B7CB-FBA44CD1DA8F}" type="presParOf" srcId="{2E8EADBE-05BF-4B93-B553-97C13A29C102}" destId="{0A981352-3A7D-40D6-896B-AE0B2492E04C}" srcOrd="2" destOrd="0" presId="urn:microsoft.com/office/officeart/2008/layout/SquareAccentList"/>
    <dgm:cxn modelId="{6BD1B13B-ED0C-4CD5-997A-9E406E75889F}" type="presParOf" srcId="{65D4C91E-8D1E-42E3-A336-663874EBAF70}" destId="{6E608032-1BEA-4B65-898C-34D6F2F3E15C}" srcOrd="1" destOrd="0" presId="urn:microsoft.com/office/officeart/2008/layout/SquareAccentList"/>
    <dgm:cxn modelId="{468F0F93-8044-4467-8E67-66D0220DAB8A}" type="presParOf" srcId="{6E608032-1BEA-4B65-898C-34D6F2F3E15C}" destId="{7ED4D447-A1EA-471A-9F71-60B120942DF4}" srcOrd="0" destOrd="0" presId="urn:microsoft.com/office/officeart/2008/layout/SquareAccentList"/>
    <dgm:cxn modelId="{8302AD0F-6575-49C8-B395-21ABC0F1CB14}" type="presParOf" srcId="{7ED4D447-A1EA-471A-9F71-60B120942DF4}" destId="{D126F2E8-A363-4CC9-8F56-7E837C1185CC}" srcOrd="0" destOrd="0" presId="urn:microsoft.com/office/officeart/2008/layout/SquareAccentList"/>
    <dgm:cxn modelId="{9E1DC20D-1FC6-4851-A568-3D933590EA3C}" type="presParOf" srcId="{7ED4D447-A1EA-471A-9F71-60B120942DF4}" destId="{5D3EB903-59E8-46EF-BDED-B3253422F418}" srcOrd="1" destOrd="0" presId="urn:microsoft.com/office/officeart/2008/layout/SquareAccentList"/>
    <dgm:cxn modelId="{3A66502C-DFCB-4780-80A4-BCBAB89B7F4A}" type="presParOf" srcId="{6E608032-1BEA-4B65-898C-34D6F2F3E15C}" destId="{D87ECCC3-0245-418C-8226-EC34C0D353A2}" srcOrd="1" destOrd="0" presId="urn:microsoft.com/office/officeart/2008/layout/SquareAccentList"/>
    <dgm:cxn modelId="{4819D6A7-60E0-4D17-854C-88A9A3AF77BE}" type="presParOf" srcId="{D87ECCC3-0245-418C-8226-EC34C0D353A2}" destId="{3C118802-6266-4F25-9D28-BFE9FAE700AC}" srcOrd="0" destOrd="0" presId="urn:microsoft.com/office/officeart/2008/layout/SquareAccentList"/>
    <dgm:cxn modelId="{53B03312-BC79-4244-AB18-F45D1261BE1F}" type="presParOf" srcId="{D87ECCC3-0245-418C-8226-EC34C0D353A2}" destId="{8E61064A-8ED6-4958-8742-A2021E009381}" srcOrd="1" destOrd="0" presId="urn:microsoft.com/office/officeart/2008/layout/SquareAccentList"/>
    <dgm:cxn modelId="{E933E324-6C4E-4D59-8BD6-87E45F840F55}" type="presParOf" srcId="{6E608032-1BEA-4B65-898C-34D6F2F3E15C}" destId="{E64C78AF-C60A-40F4-8401-1F0A1C4F2848}" srcOrd="2" destOrd="0" presId="urn:microsoft.com/office/officeart/2008/layout/SquareAccentList"/>
    <dgm:cxn modelId="{40B0A921-E44C-4205-9717-FA3F1AE53522}" type="presParOf" srcId="{E64C78AF-C60A-40F4-8401-1F0A1C4F2848}" destId="{4070ECD2-B0B3-4DF4-A0ED-1E53D25ACF5C}" srcOrd="0" destOrd="0" presId="urn:microsoft.com/office/officeart/2008/layout/SquareAccentList"/>
    <dgm:cxn modelId="{FA4F4AEF-4BDF-4807-B8EB-2932C73DED1F}" type="presParOf" srcId="{E64C78AF-C60A-40F4-8401-1F0A1C4F2848}" destId="{3AA84757-0359-4205-96CD-8F1960A2C05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90A54-04A5-44B4-AE11-21476FA924E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D2CAD9-CC04-4369-BB8F-81F1400EB0A0}">
      <dgm:prSet phldrT="[Текст]"/>
      <dgm:spPr/>
      <dgm:t>
        <a:bodyPr/>
        <a:lstStyle/>
        <a:p>
          <a:r>
            <a:rPr lang="ru-RU" dirty="0" smtClean="0"/>
            <a:t>место менеджера в организационной иерархии</a:t>
          </a:r>
          <a:endParaRPr lang="ru-RU" dirty="0"/>
        </a:p>
      </dgm:t>
    </dgm:pt>
    <dgm:pt modelId="{957CBFE3-8A76-499C-8C4D-D3BAD73E2AAE}" type="parTrans" cxnId="{24AEBB47-2F21-4D37-AD8C-120EF5EDAC6F}">
      <dgm:prSet/>
      <dgm:spPr/>
      <dgm:t>
        <a:bodyPr/>
        <a:lstStyle/>
        <a:p>
          <a:endParaRPr lang="ru-RU"/>
        </a:p>
      </dgm:t>
    </dgm:pt>
    <dgm:pt modelId="{3F0DD92C-349C-49AE-AE3A-BE1C72FC6FE0}" type="sibTrans" cxnId="{24AEBB47-2F21-4D37-AD8C-120EF5EDAC6F}">
      <dgm:prSet/>
      <dgm:spPr/>
      <dgm:t>
        <a:bodyPr/>
        <a:lstStyle/>
        <a:p>
          <a:endParaRPr lang="ru-RU"/>
        </a:p>
      </dgm:t>
    </dgm:pt>
    <dgm:pt modelId="{2F782D34-3677-4BBD-86C0-7F2F352A4F83}">
      <dgm:prSet phldrT="[Текст]"/>
      <dgm:spPr/>
      <dgm:t>
        <a:bodyPr/>
        <a:lstStyle/>
        <a:p>
          <a:r>
            <a:rPr lang="ru-RU" dirty="0" smtClean="0"/>
            <a:t>природные способности и навыки менеджера</a:t>
          </a:r>
          <a:endParaRPr lang="ru-RU" dirty="0"/>
        </a:p>
      </dgm:t>
    </dgm:pt>
    <dgm:pt modelId="{BCEB159F-B370-459E-8406-F476D6E53DED}" type="parTrans" cxnId="{081B8896-C3B4-4D37-9704-66E60848593B}">
      <dgm:prSet/>
      <dgm:spPr/>
      <dgm:t>
        <a:bodyPr/>
        <a:lstStyle/>
        <a:p>
          <a:endParaRPr lang="ru-RU"/>
        </a:p>
      </dgm:t>
    </dgm:pt>
    <dgm:pt modelId="{6FB7E74A-7A16-4CA8-B577-17DD78BDD323}" type="sibTrans" cxnId="{081B8896-C3B4-4D37-9704-66E60848593B}">
      <dgm:prSet/>
      <dgm:spPr/>
      <dgm:t>
        <a:bodyPr/>
        <a:lstStyle/>
        <a:p>
          <a:endParaRPr lang="ru-RU"/>
        </a:p>
      </dgm:t>
    </dgm:pt>
    <dgm:pt modelId="{F1D3B0CA-5842-4B36-9292-96A08C4273E5}">
      <dgm:prSet phldrT="[Текст]"/>
      <dgm:spPr/>
      <dgm:t>
        <a:bodyPr/>
        <a:lstStyle/>
        <a:p>
          <a:r>
            <a:rPr lang="ru-RU" dirty="0" smtClean="0"/>
            <a:t>тип организации</a:t>
          </a:r>
          <a:endParaRPr lang="ru-RU" dirty="0"/>
        </a:p>
      </dgm:t>
    </dgm:pt>
    <dgm:pt modelId="{E37248EF-9926-4D73-AD1C-C7CB818CA38A}" type="parTrans" cxnId="{BF9C6CC3-21FD-4FAD-BCE1-D7A61C911846}">
      <dgm:prSet/>
      <dgm:spPr/>
      <dgm:t>
        <a:bodyPr/>
        <a:lstStyle/>
        <a:p>
          <a:endParaRPr lang="ru-RU"/>
        </a:p>
      </dgm:t>
    </dgm:pt>
    <dgm:pt modelId="{447A869B-1F90-4D19-BB58-E149A7A3CF19}" type="sibTrans" cxnId="{BF9C6CC3-21FD-4FAD-BCE1-D7A61C911846}">
      <dgm:prSet/>
      <dgm:spPr/>
      <dgm:t>
        <a:bodyPr/>
        <a:lstStyle/>
        <a:p>
          <a:endParaRPr lang="ru-RU"/>
        </a:p>
      </dgm:t>
    </dgm:pt>
    <dgm:pt modelId="{2EF5491B-4389-4AE8-B8AF-E7A382EBD5BB}">
      <dgm:prSet phldrT="[Текст]"/>
      <dgm:spPr/>
      <dgm:t>
        <a:bodyPr/>
        <a:lstStyle/>
        <a:p>
          <a:r>
            <a:rPr lang="ru-RU" dirty="0" smtClean="0"/>
            <a:t>цели организации </a:t>
          </a:r>
          <a:endParaRPr lang="ru-RU" dirty="0"/>
        </a:p>
      </dgm:t>
    </dgm:pt>
    <dgm:pt modelId="{88C293F9-5E35-4D7A-A015-9CEB92577875}" type="parTrans" cxnId="{6B471D14-8CFC-4E8E-9552-B2B7F067EDC8}">
      <dgm:prSet/>
      <dgm:spPr/>
      <dgm:t>
        <a:bodyPr/>
        <a:lstStyle/>
        <a:p>
          <a:endParaRPr lang="ru-RU"/>
        </a:p>
      </dgm:t>
    </dgm:pt>
    <dgm:pt modelId="{469503FB-8E6B-4A90-BC4F-C27C4944FE09}" type="sibTrans" cxnId="{6B471D14-8CFC-4E8E-9552-B2B7F067EDC8}">
      <dgm:prSet/>
      <dgm:spPr/>
      <dgm:t>
        <a:bodyPr/>
        <a:lstStyle/>
        <a:p>
          <a:endParaRPr lang="ru-RU"/>
        </a:p>
      </dgm:t>
    </dgm:pt>
    <dgm:pt modelId="{168DA488-E51C-40C6-AB06-E041339483DA}" type="pres">
      <dgm:prSet presAssocID="{0B990A54-04A5-44B4-AE11-21476FA924E6}" presName="Name0" presStyleCnt="0">
        <dgm:presLayoutVars>
          <dgm:chMax val="7"/>
          <dgm:chPref val="7"/>
          <dgm:dir/>
        </dgm:presLayoutVars>
      </dgm:prSet>
      <dgm:spPr/>
    </dgm:pt>
    <dgm:pt modelId="{C79953B5-DD5B-4076-993D-892AD52096E1}" type="pres">
      <dgm:prSet presAssocID="{0B990A54-04A5-44B4-AE11-21476FA924E6}" presName="Name1" presStyleCnt="0"/>
      <dgm:spPr/>
    </dgm:pt>
    <dgm:pt modelId="{CEDEB84A-035A-4E31-A0CB-A9CF5EF25C91}" type="pres">
      <dgm:prSet presAssocID="{0B990A54-04A5-44B4-AE11-21476FA924E6}" presName="cycle" presStyleCnt="0"/>
      <dgm:spPr/>
    </dgm:pt>
    <dgm:pt modelId="{6C8D4BCB-3322-4706-922F-7005E384599E}" type="pres">
      <dgm:prSet presAssocID="{0B990A54-04A5-44B4-AE11-21476FA924E6}" presName="srcNode" presStyleLbl="node1" presStyleIdx="0" presStyleCnt="4"/>
      <dgm:spPr/>
    </dgm:pt>
    <dgm:pt modelId="{164834A6-2144-426D-8F1C-77E624D9E790}" type="pres">
      <dgm:prSet presAssocID="{0B990A54-04A5-44B4-AE11-21476FA924E6}" presName="conn" presStyleLbl="parChTrans1D2" presStyleIdx="0" presStyleCnt="1"/>
      <dgm:spPr/>
    </dgm:pt>
    <dgm:pt modelId="{F9E5666A-20CE-4A58-B698-79818D31BA6C}" type="pres">
      <dgm:prSet presAssocID="{0B990A54-04A5-44B4-AE11-21476FA924E6}" presName="extraNode" presStyleLbl="node1" presStyleIdx="0" presStyleCnt="4"/>
      <dgm:spPr/>
    </dgm:pt>
    <dgm:pt modelId="{4A9030F3-3396-400B-9581-9F55C72F83D0}" type="pres">
      <dgm:prSet presAssocID="{0B990A54-04A5-44B4-AE11-21476FA924E6}" presName="dstNode" presStyleLbl="node1" presStyleIdx="0" presStyleCnt="4"/>
      <dgm:spPr/>
    </dgm:pt>
    <dgm:pt modelId="{866CCBFC-F376-4270-ADC4-ECCBDFB84E3E}" type="pres">
      <dgm:prSet presAssocID="{AED2CAD9-CC04-4369-BB8F-81F1400EB0A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BFAD-14BE-4A9F-BB74-7338217EEFC5}" type="pres">
      <dgm:prSet presAssocID="{AED2CAD9-CC04-4369-BB8F-81F1400EB0A0}" presName="accent_1" presStyleCnt="0"/>
      <dgm:spPr/>
    </dgm:pt>
    <dgm:pt modelId="{53613148-5A87-4033-9AD9-9E51D9D844C5}" type="pres">
      <dgm:prSet presAssocID="{AED2CAD9-CC04-4369-BB8F-81F1400EB0A0}" presName="accentRepeatNode" presStyleLbl="solidFgAcc1" presStyleIdx="0" presStyleCnt="4"/>
      <dgm:spPr/>
    </dgm:pt>
    <dgm:pt modelId="{F9F470A2-8A38-4FBF-81B1-15DCE8B425DF}" type="pres">
      <dgm:prSet presAssocID="{2F782D34-3677-4BBD-86C0-7F2F352A4F8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E4603-6090-40D9-861C-82E2501CF6F0}" type="pres">
      <dgm:prSet presAssocID="{2F782D34-3677-4BBD-86C0-7F2F352A4F83}" presName="accent_2" presStyleCnt="0"/>
      <dgm:spPr/>
    </dgm:pt>
    <dgm:pt modelId="{8B279C48-3DC1-4F8D-ABE1-52D71C2613FC}" type="pres">
      <dgm:prSet presAssocID="{2F782D34-3677-4BBD-86C0-7F2F352A4F83}" presName="accentRepeatNode" presStyleLbl="solidFgAcc1" presStyleIdx="1" presStyleCnt="4"/>
      <dgm:spPr/>
    </dgm:pt>
    <dgm:pt modelId="{8D78ECA7-44E4-4EC0-BE89-F892FE169365}" type="pres">
      <dgm:prSet presAssocID="{F1D3B0CA-5842-4B36-9292-96A08C4273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D8FDB-ACFF-4BB7-B6C6-A6084FAF27A4}" type="pres">
      <dgm:prSet presAssocID="{F1D3B0CA-5842-4B36-9292-96A08C4273E5}" presName="accent_3" presStyleCnt="0"/>
      <dgm:spPr/>
    </dgm:pt>
    <dgm:pt modelId="{F8F7569D-5BC7-4815-BC0D-913FB7F76DBB}" type="pres">
      <dgm:prSet presAssocID="{F1D3B0CA-5842-4B36-9292-96A08C4273E5}" presName="accentRepeatNode" presStyleLbl="solidFgAcc1" presStyleIdx="2" presStyleCnt="4"/>
      <dgm:spPr/>
    </dgm:pt>
    <dgm:pt modelId="{12B9A7DA-2671-438C-8959-D34D2E9678FC}" type="pres">
      <dgm:prSet presAssocID="{2EF5491B-4389-4AE8-B8AF-E7A382EBD5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F9BF9-A5ED-4981-B6A3-FCC7D163B022}" type="pres">
      <dgm:prSet presAssocID="{2EF5491B-4389-4AE8-B8AF-E7A382EBD5BB}" presName="accent_4" presStyleCnt="0"/>
      <dgm:spPr/>
    </dgm:pt>
    <dgm:pt modelId="{ACC4CEA0-ACC1-484A-BD0E-F4CCEB7E6C8C}" type="pres">
      <dgm:prSet presAssocID="{2EF5491B-4389-4AE8-B8AF-E7A382EBD5BB}" presName="accentRepeatNode" presStyleLbl="solidFgAcc1" presStyleIdx="3" presStyleCnt="4"/>
      <dgm:spPr/>
    </dgm:pt>
  </dgm:ptLst>
  <dgm:cxnLst>
    <dgm:cxn modelId="{081B8896-C3B4-4D37-9704-66E60848593B}" srcId="{0B990A54-04A5-44B4-AE11-21476FA924E6}" destId="{2F782D34-3677-4BBD-86C0-7F2F352A4F83}" srcOrd="1" destOrd="0" parTransId="{BCEB159F-B370-459E-8406-F476D6E53DED}" sibTransId="{6FB7E74A-7A16-4CA8-B577-17DD78BDD323}"/>
    <dgm:cxn modelId="{C32AEE74-6C22-496C-A85C-BB5F81BDCE87}" type="presOf" srcId="{F1D3B0CA-5842-4B36-9292-96A08C4273E5}" destId="{8D78ECA7-44E4-4EC0-BE89-F892FE169365}" srcOrd="0" destOrd="0" presId="urn:microsoft.com/office/officeart/2008/layout/VerticalCurvedList"/>
    <dgm:cxn modelId="{24AEBB47-2F21-4D37-AD8C-120EF5EDAC6F}" srcId="{0B990A54-04A5-44B4-AE11-21476FA924E6}" destId="{AED2CAD9-CC04-4369-BB8F-81F1400EB0A0}" srcOrd="0" destOrd="0" parTransId="{957CBFE3-8A76-499C-8C4D-D3BAD73E2AAE}" sibTransId="{3F0DD92C-349C-49AE-AE3A-BE1C72FC6FE0}"/>
    <dgm:cxn modelId="{70511FB4-BD28-4F3D-BD9D-F061D974ACA1}" type="presOf" srcId="{3F0DD92C-349C-49AE-AE3A-BE1C72FC6FE0}" destId="{164834A6-2144-426D-8F1C-77E624D9E790}" srcOrd="0" destOrd="0" presId="urn:microsoft.com/office/officeart/2008/layout/VerticalCurvedList"/>
    <dgm:cxn modelId="{BF9C6CC3-21FD-4FAD-BCE1-D7A61C911846}" srcId="{0B990A54-04A5-44B4-AE11-21476FA924E6}" destId="{F1D3B0CA-5842-4B36-9292-96A08C4273E5}" srcOrd="2" destOrd="0" parTransId="{E37248EF-9926-4D73-AD1C-C7CB818CA38A}" sibTransId="{447A869B-1F90-4D19-BB58-E149A7A3CF19}"/>
    <dgm:cxn modelId="{3D00B616-AB02-4F4C-817F-7A372EF21922}" type="presOf" srcId="{2EF5491B-4389-4AE8-B8AF-E7A382EBD5BB}" destId="{12B9A7DA-2671-438C-8959-D34D2E9678FC}" srcOrd="0" destOrd="0" presId="urn:microsoft.com/office/officeart/2008/layout/VerticalCurvedList"/>
    <dgm:cxn modelId="{6B471D14-8CFC-4E8E-9552-B2B7F067EDC8}" srcId="{0B990A54-04A5-44B4-AE11-21476FA924E6}" destId="{2EF5491B-4389-4AE8-B8AF-E7A382EBD5BB}" srcOrd="3" destOrd="0" parTransId="{88C293F9-5E35-4D7A-A015-9CEB92577875}" sibTransId="{469503FB-8E6B-4A90-BC4F-C27C4944FE09}"/>
    <dgm:cxn modelId="{55AE8620-50B1-45B9-AE52-01D94A4ADFDB}" type="presOf" srcId="{AED2CAD9-CC04-4369-BB8F-81F1400EB0A0}" destId="{866CCBFC-F376-4270-ADC4-ECCBDFB84E3E}" srcOrd="0" destOrd="0" presId="urn:microsoft.com/office/officeart/2008/layout/VerticalCurvedList"/>
    <dgm:cxn modelId="{F7C9224C-6BB1-4512-9ED0-D338C5500FAB}" type="presOf" srcId="{0B990A54-04A5-44B4-AE11-21476FA924E6}" destId="{168DA488-E51C-40C6-AB06-E041339483DA}" srcOrd="0" destOrd="0" presId="urn:microsoft.com/office/officeart/2008/layout/VerticalCurvedList"/>
    <dgm:cxn modelId="{580CBAD2-6EA8-40B7-ABF1-B13AE7F3B4C8}" type="presOf" srcId="{2F782D34-3677-4BBD-86C0-7F2F352A4F83}" destId="{F9F470A2-8A38-4FBF-81B1-15DCE8B425DF}" srcOrd="0" destOrd="0" presId="urn:microsoft.com/office/officeart/2008/layout/VerticalCurvedList"/>
    <dgm:cxn modelId="{9AAEB9B8-7196-47C8-87A4-3121EB876B8A}" type="presParOf" srcId="{168DA488-E51C-40C6-AB06-E041339483DA}" destId="{C79953B5-DD5B-4076-993D-892AD52096E1}" srcOrd="0" destOrd="0" presId="urn:microsoft.com/office/officeart/2008/layout/VerticalCurvedList"/>
    <dgm:cxn modelId="{D9A63F56-B7C1-4210-AF31-37C2E7920860}" type="presParOf" srcId="{C79953B5-DD5B-4076-993D-892AD52096E1}" destId="{CEDEB84A-035A-4E31-A0CB-A9CF5EF25C91}" srcOrd="0" destOrd="0" presId="urn:microsoft.com/office/officeart/2008/layout/VerticalCurvedList"/>
    <dgm:cxn modelId="{B0A8E134-7B97-408E-9E07-A62024BF38DA}" type="presParOf" srcId="{CEDEB84A-035A-4E31-A0CB-A9CF5EF25C91}" destId="{6C8D4BCB-3322-4706-922F-7005E384599E}" srcOrd="0" destOrd="0" presId="urn:microsoft.com/office/officeart/2008/layout/VerticalCurvedList"/>
    <dgm:cxn modelId="{E1E816F4-CB22-4011-89BB-77240BC44873}" type="presParOf" srcId="{CEDEB84A-035A-4E31-A0CB-A9CF5EF25C91}" destId="{164834A6-2144-426D-8F1C-77E624D9E790}" srcOrd="1" destOrd="0" presId="urn:microsoft.com/office/officeart/2008/layout/VerticalCurvedList"/>
    <dgm:cxn modelId="{5B3F5839-8D7E-4710-B665-1F0648741D30}" type="presParOf" srcId="{CEDEB84A-035A-4E31-A0CB-A9CF5EF25C91}" destId="{F9E5666A-20CE-4A58-B698-79818D31BA6C}" srcOrd="2" destOrd="0" presId="urn:microsoft.com/office/officeart/2008/layout/VerticalCurvedList"/>
    <dgm:cxn modelId="{AA61858E-D771-4F94-BD2B-764A03AA5A68}" type="presParOf" srcId="{CEDEB84A-035A-4E31-A0CB-A9CF5EF25C91}" destId="{4A9030F3-3396-400B-9581-9F55C72F83D0}" srcOrd="3" destOrd="0" presId="urn:microsoft.com/office/officeart/2008/layout/VerticalCurvedList"/>
    <dgm:cxn modelId="{90E89305-6E71-4431-98EC-C5D1975D3A38}" type="presParOf" srcId="{C79953B5-DD5B-4076-993D-892AD52096E1}" destId="{866CCBFC-F376-4270-ADC4-ECCBDFB84E3E}" srcOrd="1" destOrd="0" presId="urn:microsoft.com/office/officeart/2008/layout/VerticalCurvedList"/>
    <dgm:cxn modelId="{FBECB8EC-0B1C-4E7D-BB79-F223F6FCF287}" type="presParOf" srcId="{C79953B5-DD5B-4076-993D-892AD52096E1}" destId="{696CBFAD-14BE-4A9F-BB74-7338217EEFC5}" srcOrd="2" destOrd="0" presId="urn:microsoft.com/office/officeart/2008/layout/VerticalCurvedList"/>
    <dgm:cxn modelId="{3130E60D-E554-4E58-B431-AA2E631B253A}" type="presParOf" srcId="{696CBFAD-14BE-4A9F-BB74-7338217EEFC5}" destId="{53613148-5A87-4033-9AD9-9E51D9D844C5}" srcOrd="0" destOrd="0" presId="urn:microsoft.com/office/officeart/2008/layout/VerticalCurvedList"/>
    <dgm:cxn modelId="{B6B9D962-C715-42DC-AC94-9ABF1A8E572B}" type="presParOf" srcId="{C79953B5-DD5B-4076-993D-892AD52096E1}" destId="{F9F470A2-8A38-4FBF-81B1-15DCE8B425DF}" srcOrd="3" destOrd="0" presId="urn:microsoft.com/office/officeart/2008/layout/VerticalCurvedList"/>
    <dgm:cxn modelId="{4BC8F981-FF98-4E7E-B4C4-CABBD20A9646}" type="presParOf" srcId="{C79953B5-DD5B-4076-993D-892AD52096E1}" destId="{273E4603-6090-40D9-861C-82E2501CF6F0}" srcOrd="4" destOrd="0" presId="urn:microsoft.com/office/officeart/2008/layout/VerticalCurvedList"/>
    <dgm:cxn modelId="{C84AC0E6-5FC3-48F0-A3B1-A84982BF2C39}" type="presParOf" srcId="{273E4603-6090-40D9-861C-82E2501CF6F0}" destId="{8B279C48-3DC1-4F8D-ABE1-52D71C2613FC}" srcOrd="0" destOrd="0" presId="urn:microsoft.com/office/officeart/2008/layout/VerticalCurvedList"/>
    <dgm:cxn modelId="{08F46151-49FC-4725-9239-32AEAA921ACC}" type="presParOf" srcId="{C79953B5-DD5B-4076-993D-892AD52096E1}" destId="{8D78ECA7-44E4-4EC0-BE89-F892FE169365}" srcOrd="5" destOrd="0" presId="urn:microsoft.com/office/officeart/2008/layout/VerticalCurvedList"/>
    <dgm:cxn modelId="{D31417E3-EBA5-4EFA-BD67-4BC2598EBCD6}" type="presParOf" srcId="{C79953B5-DD5B-4076-993D-892AD52096E1}" destId="{939D8FDB-ACFF-4BB7-B6C6-A6084FAF27A4}" srcOrd="6" destOrd="0" presId="urn:microsoft.com/office/officeart/2008/layout/VerticalCurvedList"/>
    <dgm:cxn modelId="{EC4C68F9-38A9-44D3-9A14-EB120AFDA54E}" type="presParOf" srcId="{939D8FDB-ACFF-4BB7-B6C6-A6084FAF27A4}" destId="{F8F7569D-5BC7-4815-BC0D-913FB7F76DBB}" srcOrd="0" destOrd="0" presId="urn:microsoft.com/office/officeart/2008/layout/VerticalCurvedList"/>
    <dgm:cxn modelId="{8FB94886-3CCA-4875-887B-DED190D8198C}" type="presParOf" srcId="{C79953B5-DD5B-4076-993D-892AD52096E1}" destId="{12B9A7DA-2671-438C-8959-D34D2E9678FC}" srcOrd="7" destOrd="0" presId="urn:microsoft.com/office/officeart/2008/layout/VerticalCurvedList"/>
    <dgm:cxn modelId="{80672B7A-827B-43F4-BA3B-7BA0C636C9F8}" type="presParOf" srcId="{C79953B5-DD5B-4076-993D-892AD52096E1}" destId="{81DF9BF9-A5ED-4981-B6A3-FCC7D163B022}" srcOrd="8" destOrd="0" presId="urn:microsoft.com/office/officeart/2008/layout/VerticalCurvedList"/>
    <dgm:cxn modelId="{B542608A-A96D-4CAD-986E-85C5FEBCDC65}" type="presParOf" srcId="{81DF9BF9-A5ED-4981-B6A3-FCC7D163B022}" destId="{ACC4CEA0-ACC1-484A-BD0E-F4CCEB7E6C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0255E-EB0F-44DE-B465-64011446A718}">
      <dsp:nvSpPr>
        <dsp:cNvPr id="0" name=""/>
        <dsp:cNvSpPr/>
      </dsp:nvSpPr>
      <dsp:spPr>
        <a:xfrm>
          <a:off x="1991554" y="2709333"/>
          <a:ext cx="489569" cy="233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84" y="0"/>
              </a:lnTo>
              <a:lnTo>
                <a:pt x="244784" y="2332172"/>
              </a:lnTo>
              <a:lnTo>
                <a:pt x="489569" y="23321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76763" y="3815844"/>
        <a:ext cx="119150" cy="119150"/>
      </dsp:txXfrm>
    </dsp:sp>
    <dsp:sp modelId="{1C7993CF-89A8-4147-8050-3D87DC1AC18F}">
      <dsp:nvSpPr>
        <dsp:cNvPr id="0" name=""/>
        <dsp:cNvSpPr/>
      </dsp:nvSpPr>
      <dsp:spPr>
        <a:xfrm>
          <a:off x="1991554" y="2709333"/>
          <a:ext cx="489569" cy="139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84" y="0"/>
              </a:lnTo>
              <a:lnTo>
                <a:pt x="244784" y="1399303"/>
              </a:lnTo>
              <a:lnTo>
                <a:pt x="489569" y="13993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9276" y="3371923"/>
        <a:ext cx="74123" cy="74123"/>
      </dsp:txXfrm>
    </dsp:sp>
    <dsp:sp modelId="{2F239EE9-7D3D-4D82-88AC-6D516F7993AE}">
      <dsp:nvSpPr>
        <dsp:cNvPr id="0" name=""/>
        <dsp:cNvSpPr/>
      </dsp:nvSpPr>
      <dsp:spPr>
        <a:xfrm>
          <a:off x="1991554" y="2709333"/>
          <a:ext cx="489569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84" y="0"/>
              </a:lnTo>
              <a:lnTo>
                <a:pt x="244784" y="466434"/>
              </a:lnTo>
              <a:lnTo>
                <a:pt x="489569" y="466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9433" y="2925645"/>
        <a:ext cx="33809" cy="33809"/>
      </dsp:txXfrm>
    </dsp:sp>
    <dsp:sp modelId="{08C70A73-C91E-4592-A974-AE176CED9C19}">
      <dsp:nvSpPr>
        <dsp:cNvPr id="0" name=""/>
        <dsp:cNvSpPr/>
      </dsp:nvSpPr>
      <dsp:spPr>
        <a:xfrm>
          <a:off x="1991554" y="2242899"/>
          <a:ext cx="489569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466434"/>
              </a:moveTo>
              <a:lnTo>
                <a:pt x="244784" y="466434"/>
              </a:lnTo>
              <a:lnTo>
                <a:pt x="244784" y="0"/>
              </a:lnTo>
              <a:lnTo>
                <a:pt x="4895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9433" y="2459211"/>
        <a:ext cx="33809" cy="33809"/>
      </dsp:txXfrm>
    </dsp:sp>
    <dsp:sp modelId="{495F4076-3E4A-48D4-9376-D0830E987C35}">
      <dsp:nvSpPr>
        <dsp:cNvPr id="0" name=""/>
        <dsp:cNvSpPr/>
      </dsp:nvSpPr>
      <dsp:spPr>
        <a:xfrm>
          <a:off x="1991554" y="1310030"/>
          <a:ext cx="489569" cy="1399303"/>
        </a:xfrm>
        <a:custGeom>
          <a:avLst/>
          <a:gdLst/>
          <a:ahLst/>
          <a:cxnLst/>
          <a:rect l="0" t="0" r="0" b="0"/>
          <a:pathLst>
            <a:path>
              <a:moveTo>
                <a:pt x="0" y="1399303"/>
              </a:moveTo>
              <a:lnTo>
                <a:pt x="244784" y="1399303"/>
              </a:lnTo>
              <a:lnTo>
                <a:pt x="244784" y="0"/>
              </a:lnTo>
              <a:lnTo>
                <a:pt x="4895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9276" y="1972619"/>
        <a:ext cx="74123" cy="74123"/>
      </dsp:txXfrm>
    </dsp:sp>
    <dsp:sp modelId="{428C0F29-04BF-4568-8B8E-010E923620D6}">
      <dsp:nvSpPr>
        <dsp:cNvPr id="0" name=""/>
        <dsp:cNvSpPr/>
      </dsp:nvSpPr>
      <dsp:spPr>
        <a:xfrm>
          <a:off x="1991554" y="377161"/>
          <a:ext cx="489569" cy="2332172"/>
        </a:xfrm>
        <a:custGeom>
          <a:avLst/>
          <a:gdLst/>
          <a:ahLst/>
          <a:cxnLst/>
          <a:rect l="0" t="0" r="0" b="0"/>
          <a:pathLst>
            <a:path>
              <a:moveTo>
                <a:pt x="0" y="2332172"/>
              </a:moveTo>
              <a:lnTo>
                <a:pt x="244784" y="2332172"/>
              </a:lnTo>
              <a:lnTo>
                <a:pt x="244784" y="0"/>
              </a:lnTo>
              <a:lnTo>
                <a:pt x="4895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76763" y="1483672"/>
        <a:ext cx="119150" cy="119150"/>
      </dsp:txXfrm>
    </dsp:sp>
    <dsp:sp modelId="{284ED111-05E4-4F32-9EFE-5686253FBC38}">
      <dsp:nvSpPr>
        <dsp:cNvPr id="0" name=""/>
        <dsp:cNvSpPr/>
      </dsp:nvSpPr>
      <dsp:spPr>
        <a:xfrm rot="16200000">
          <a:off x="-541273" y="2140440"/>
          <a:ext cx="3927869" cy="1137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Характерные черты деятельности менеджера</a:t>
          </a:r>
          <a:endParaRPr lang="ru-RU" sz="2900" kern="1200" dirty="0"/>
        </a:p>
      </dsp:txBody>
      <dsp:txXfrm>
        <a:off x="-541273" y="2140440"/>
        <a:ext cx="3927869" cy="1137786"/>
      </dsp:txXfrm>
    </dsp:sp>
    <dsp:sp modelId="{1A8DDE31-A9AA-4AF0-A6CB-81B894ED51AE}">
      <dsp:nvSpPr>
        <dsp:cNvPr id="0" name=""/>
        <dsp:cNvSpPr/>
      </dsp:nvSpPr>
      <dsp:spPr>
        <a:xfrm>
          <a:off x="2481123" y="4013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и управление людьми, занятыми в процессах производства различных видов продуктов</a:t>
          </a:r>
          <a:endParaRPr lang="ru-RU" sz="2400" kern="1200" dirty="0"/>
        </a:p>
      </dsp:txBody>
      <dsp:txXfrm>
        <a:off x="2481123" y="4013"/>
        <a:ext cx="7951417" cy="746295"/>
      </dsp:txXfrm>
    </dsp:sp>
    <dsp:sp modelId="{957C6E41-F004-4EE2-8EBE-101A4DE68306}">
      <dsp:nvSpPr>
        <dsp:cNvPr id="0" name=""/>
        <dsp:cNvSpPr/>
      </dsp:nvSpPr>
      <dsp:spPr>
        <a:xfrm>
          <a:off x="2481123" y="936882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использование в работе административных и экономических методов управления</a:t>
          </a:r>
          <a:endParaRPr lang="ru-RU" sz="2400" kern="1200" dirty="0"/>
        </a:p>
      </dsp:txBody>
      <dsp:txXfrm>
        <a:off x="2481123" y="936882"/>
        <a:ext cx="7951417" cy="746295"/>
      </dsp:txXfrm>
    </dsp:sp>
    <dsp:sp modelId="{62624778-0423-4812-A84A-C20713447014}">
      <dsp:nvSpPr>
        <dsp:cNvPr id="0" name=""/>
        <dsp:cNvSpPr/>
      </dsp:nvSpPr>
      <dsp:spPr>
        <a:xfrm>
          <a:off x="2481123" y="1869751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внедрение инноваций, для достижения долгосрочного успеха организации</a:t>
          </a:r>
          <a:endParaRPr lang="ru-RU" sz="2400" kern="1200" dirty="0"/>
        </a:p>
      </dsp:txBody>
      <dsp:txXfrm>
        <a:off x="2481123" y="1869751"/>
        <a:ext cx="7951417" cy="746295"/>
      </dsp:txXfrm>
    </dsp:sp>
    <dsp:sp modelId="{E7A09ABE-A27C-4FE3-B013-D449D44BD2D9}">
      <dsp:nvSpPr>
        <dsp:cNvPr id="0" name=""/>
        <dsp:cNvSpPr/>
      </dsp:nvSpPr>
      <dsp:spPr>
        <a:xfrm>
          <a:off x="2481123" y="2802620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видение перспектив развития организации</a:t>
          </a:r>
          <a:endParaRPr lang="ru-RU" sz="2400" kern="1200" dirty="0"/>
        </a:p>
      </dsp:txBody>
      <dsp:txXfrm>
        <a:off x="2481123" y="2802620"/>
        <a:ext cx="7951417" cy="746295"/>
      </dsp:txXfrm>
    </dsp:sp>
    <dsp:sp modelId="{4746B6FD-B8C8-45EE-B4F8-1B4A1A3AAE19}">
      <dsp:nvSpPr>
        <dsp:cNvPr id="0" name=""/>
        <dsp:cNvSpPr/>
      </dsp:nvSpPr>
      <dsp:spPr>
        <a:xfrm>
          <a:off x="2481123" y="3735489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стратегически мыслить и разумно рисковать</a:t>
          </a:r>
          <a:endParaRPr lang="ru-RU" sz="2400" kern="1200" dirty="0"/>
        </a:p>
      </dsp:txBody>
      <dsp:txXfrm>
        <a:off x="2481123" y="3735489"/>
        <a:ext cx="7951417" cy="746295"/>
      </dsp:txXfrm>
    </dsp:sp>
    <dsp:sp modelId="{DD1D3751-D5F1-4D77-ADA9-0701F56CD559}">
      <dsp:nvSpPr>
        <dsp:cNvPr id="0" name=""/>
        <dsp:cNvSpPr/>
      </dsp:nvSpPr>
      <dsp:spPr>
        <a:xfrm>
          <a:off x="2481123" y="4668358"/>
          <a:ext cx="7951417" cy="74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принимать решения и брать ответственность на себя</a:t>
          </a:r>
          <a:endParaRPr lang="ru-RU" sz="2400" kern="1200" dirty="0"/>
        </a:p>
      </dsp:txBody>
      <dsp:txXfrm>
        <a:off x="2481123" y="4668358"/>
        <a:ext cx="7951417" cy="746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65A5-CC45-4C31-8813-C04AC5F0AC27}">
      <dsp:nvSpPr>
        <dsp:cNvPr id="0" name=""/>
        <dsp:cNvSpPr/>
      </dsp:nvSpPr>
      <dsp:spPr>
        <a:xfrm>
          <a:off x="838091" y="0"/>
          <a:ext cx="9498365" cy="58117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BDCC3-E9B0-456A-A11A-3024594174C2}">
      <dsp:nvSpPr>
        <dsp:cNvPr id="0" name=""/>
        <dsp:cNvSpPr/>
      </dsp:nvSpPr>
      <dsp:spPr>
        <a:xfrm>
          <a:off x="12003" y="1743528"/>
          <a:ext cx="3596807" cy="232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Для подчинения всех процессов и действий членов организации единой цели менеджеры создают организационную структуру</a:t>
          </a:r>
          <a:endParaRPr lang="ru-RU" sz="2200" kern="1200" dirty="0"/>
        </a:p>
      </dsp:txBody>
      <dsp:txXfrm>
        <a:off x="125486" y="1857011"/>
        <a:ext cx="3369841" cy="2097739"/>
      </dsp:txXfrm>
    </dsp:sp>
    <dsp:sp modelId="{B4783B6B-FD4D-4F68-BCED-68854D330BA2}">
      <dsp:nvSpPr>
        <dsp:cNvPr id="0" name=""/>
        <dsp:cNvSpPr/>
      </dsp:nvSpPr>
      <dsp:spPr>
        <a:xfrm>
          <a:off x="3788870" y="1743528"/>
          <a:ext cx="3596807" cy="232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Подчинение цели означает, что организация должна получать результат</a:t>
          </a:r>
          <a:endParaRPr lang="ru-RU" sz="2200" kern="1200" dirty="0"/>
        </a:p>
      </dsp:txBody>
      <dsp:txXfrm>
        <a:off x="3902353" y="1857011"/>
        <a:ext cx="3369841" cy="2097739"/>
      </dsp:txXfrm>
    </dsp:sp>
    <dsp:sp modelId="{7B6FAE29-5702-4AB8-9090-700D79D9D3FE}">
      <dsp:nvSpPr>
        <dsp:cNvPr id="0" name=""/>
        <dsp:cNvSpPr/>
      </dsp:nvSpPr>
      <dsp:spPr>
        <a:xfrm>
          <a:off x="7565736" y="1743528"/>
          <a:ext cx="3596807" cy="232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Обязанность менеджера заключается в эффективном использовании ресурсов для достижения целей организации</a:t>
          </a:r>
          <a:endParaRPr lang="ru-RU" sz="2200" kern="1200" dirty="0"/>
        </a:p>
      </dsp:txBody>
      <dsp:txXfrm>
        <a:off x="7679219" y="1857011"/>
        <a:ext cx="3369841" cy="2097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A9DBF-E58F-448C-94FE-E494DE11F9EB}">
      <dsp:nvSpPr>
        <dsp:cNvPr id="0" name=""/>
        <dsp:cNvSpPr/>
      </dsp:nvSpPr>
      <dsp:spPr>
        <a:xfrm>
          <a:off x="1311527" y="1589204"/>
          <a:ext cx="7519527" cy="884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E2158-95BB-42E6-AAF5-17CD13F6D827}">
      <dsp:nvSpPr>
        <dsp:cNvPr id="0" name=""/>
        <dsp:cNvSpPr/>
      </dsp:nvSpPr>
      <dsp:spPr>
        <a:xfrm>
          <a:off x="1311527" y="1921442"/>
          <a:ext cx="552411" cy="552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1352-3A7D-40D6-896B-AE0B2492E04C}">
      <dsp:nvSpPr>
        <dsp:cNvPr id="0" name=""/>
        <dsp:cNvSpPr/>
      </dsp:nvSpPr>
      <dsp:spPr>
        <a:xfrm>
          <a:off x="1311527" y="0"/>
          <a:ext cx="7519527" cy="1589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/>
            <a:t>Информационные роли </a:t>
          </a:r>
          <a:r>
            <a:rPr lang="ru-RU" sz="3000" kern="1200" dirty="0" smtClean="0"/>
            <a:t>описывают виды управленческой деятельности, направленные на создание и развитие массивов информации</a:t>
          </a:r>
          <a:endParaRPr lang="ru-RU" sz="3000" kern="1200" dirty="0"/>
        </a:p>
      </dsp:txBody>
      <dsp:txXfrm>
        <a:off x="1311527" y="0"/>
        <a:ext cx="7519527" cy="1589204"/>
      </dsp:txXfrm>
    </dsp:sp>
    <dsp:sp modelId="{D126F2E8-A363-4CC9-8F56-7E837C1185CC}">
      <dsp:nvSpPr>
        <dsp:cNvPr id="0" name=""/>
        <dsp:cNvSpPr/>
      </dsp:nvSpPr>
      <dsp:spPr>
        <a:xfrm>
          <a:off x="1311527" y="3209097"/>
          <a:ext cx="552398" cy="552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EB903-59E8-46EF-BDED-B3253422F418}">
      <dsp:nvSpPr>
        <dsp:cNvPr id="0" name=""/>
        <dsp:cNvSpPr/>
      </dsp:nvSpPr>
      <dsp:spPr>
        <a:xfrm>
          <a:off x="1837894" y="2841475"/>
          <a:ext cx="6993160" cy="1287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Наблюдатель предполагает получение информации из множества источников</a:t>
          </a:r>
          <a:endParaRPr lang="ru-RU" sz="2400" kern="1200" dirty="0"/>
        </a:p>
      </dsp:txBody>
      <dsp:txXfrm>
        <a:off x="1837894" y="2841475"/>
        <a:ext cx="6993160" cy="1287641"/>
      </dsp:txXfrm>
    </dsp:sp>
    <dsp:sp modelId="{3C118802-6266-4F25-9D28-BFE9FAE700AC}">
      <dsp:nvSpPr>
        <dsp:cNvPr id="0" name=""/>
        <dsp:cNvSpPr/>
      </dsp:nvSpPr>
      <dsp:spPr>
        <a:xfrm>
          <a:off x="1311527" y="4496738"/>
          <a:ext cx="552398" cy="552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064A-8ED6-4958-8742-A2021E009381}">
      <dsp:nvSpPr>
        <dsp:cNvPr id="0" name=""/>
        <dsp:cNvSpPr/>
      </dsp:nvSpPr>
      <dsp:spPr>
        <a:xfrm>
          <a:off x="1837894" y="4129117"/>
          <a:ext cx="6993160" cy="1287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Проводник и оратор передает текущую информацию другим людям в организации и за ее пределами</a:t>
          </a:r>
          <a:endParaRPr lang="ru-RU" sz="2400" kern="1200" dirty="0"/>
        </a:p>
      </dsp:txBody>
      <dsp:txXfrm>
        <a:off x="1837894" y="4129117"/>
        <a:ext cx="6993160" cy="1287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A9DBF-E58F-448C-94FE-E494DE11F9EB}">
      <dsp:nvSpPr>
        <dsp:cNvPr id="0" name=""/>
        <dsp:cNvSpPr/>
      </dsp:nvSpPr>
      <dsp:spPr>
        <a:xfrm>
          <a:off x="2511069" y="1450886"/>
          <a:ext cx="6865061" cy="807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E2158-95BB-42E6-AAF5-17CD13F6D827}">
      <dsp:nvSpPr>
        <dsp:cNvPr id="0" name=""/>
        <dsp:cNvSpPr/>
      </dsp:nvSpPr>
      <dsp:spPr>
        <a:xfrm>
          <a:off x="2511069" y="1754208"/>
          <a:ext cx="504332" cy="504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1352-3A7D-40D6-896B-AE0B2492E04C}">
      <dsp:nvSpPr>
        <dsp:cNvPr id="0" name=""/>
        <dsp:cNvSpPr/>
      </dsp:nvSpPr>
      <dsp:spPr>
        <a:xfrm>
          <a:off x="2511069" y="0"/>
          <a:ext cx="6865061" cy="1450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Межличностные роли </a:t>
          </a:r>
          <a:r>
            <a:rPr lang="ru-RU" sz="2900" b="0" i="0" kern="1200" dirty="0" smtClean="0"/>
            <a:t>предполагают акцент на отношения с	другими людьми и использование навыков работы с людьми</a:t>
          </a:r>
        </a:p>
      </dsp:txBody>
      <dsp:txXfrm>
        <a:off x="2511069" y="0"/>
        <a:ext cx="6865061" cy="1450886"/>
      </dsp:txXfrm>
    </dsp:sp>
    <dsp:sp modelId="{D126F2E8-A363-4CC9-8F56-7E837C1185CC}">
      <dsp:nvSpPr>
        <dsp:cNvPr id="0" name=""/>
        <dsp:cNvSpPr/>
      </dsp:nvSpPr>
      <dsp:spPr>
        <a:xfrm>
          <a:off x="2511069" y="2929792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EB903-59E8-46EF-BDED-B3253422F418}">
      <dsp:nvSpPr>
        <dsp:cNvPr id="0" name=""/>
        <dsp:cNvSpPr/>
      </dsp:nvSpPr>
      <dsp:spPr>
        <a:xfrm>
          <a:off x="2991623" y="2594166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Глава проводит в подразделении церемонии и различные символические мероприятия</a:t>
          </a:r>
          <a:endParaRPr lang="ru-RU" sz="2500" kern="1200" dirty="0"/>
        </a:p>
      </dsp:txBody>
      <dsp:txXfrm>
        <a:off x="2991623" y="2594166"/>
        <a:ext cx="6384507" cy="1175570"/>
      </dsp:txXfrm>
    </dsp:sp>
    <dsp:sp modelId="{3C118802-6266-4F25-9D28-BFE9FAE700AC}">
      <dsp:nvSpPr>
        <dsp:cNvPr id="0" name=""/>
        <dsp:cNvSpPr/>
      </dsp:nvSpPr>
      <dsp:spPr>
        <a:xfrm>
          <a:off x="2511069" y="4105362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064A-8ED6-4958-8742-A2021E009381}">
      <dsp:nvSpPr>
        <dsp:cNvPr id="0" name=""/>
        <dsp:cNvSpPr/>
      </dsp:nvSpPr>
      <dsp:spPr>
        <a:xfrm>
          <a:off x="2991623" y="3769737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Лидер мотивирует подчиненных, для оказания влияния использует коммуникации</a:t>
          </a:r>
          <a:endParaRPr lang="ru-RU" sz="2500" kern="1200" dirty="0"/>
        </a:p>
      </dsp:txBody>
      <dsp:txXfrm>
        <a:off x="2991623" y="3769737"/>
        <a:ext cx="6384507" cy="1175570"/>
      </dsp:txXfrm>
    </dsp:sp>
    <dsp:sp modelId="{4070ECD2-B0B3-4DF4-A0ED-1E53D25ACF5C}">
      <dsp:nvSpPr>
        <dsp:cNvPr id="0" name=""/>
        <dsp:cNvSpPr/>
      </dsp:nvSpPr>
      <dsp:spPr>
        <a:xfrm>
          <a:off x="2511069" y="5280933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757-0359-4205-96CD-8F1960A2C052}">
      <dsp:nvSpPr>
        <dsp:cNvPr id="0" name=""/>
        <dsp:cNvSpPr/>
      </dsp:nvSpPr>
      <dsp:spPr>
        <a:xfrm>
          <a:off x="2991623" y="4945308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Связующее звено создает условия для устойчивости информационных связей как внутри организации, так и за ее пределами</a:t>
          </a:r>
          <a:endParaRPr lang="ru-RU" sz="2500" kern="1200" dirty="0"/>
        </a:p>
      </dsp:txBody>
      <dsp:txXfrm>
        <a:off x="2991623" y="4945308"/>
        <a:ext cx="6384507" cy="1175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A9DBF-E58F-448C-94FE-E494DE11F9EB}">
      <dsp:nvSpPr>
        <dsp:cNvPr id="0" name=""/>
        <dsp:cNvSpPr/>
      </dsp:nvSpPr>
      <dsp:spPr>
        <a:xfrm>
          <a:off x="2511069" y="1450886"/>
          <a:ext cx="6865061" cy="807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E2158-95BB-42E6-AAF5-17CD13F6D827}">
      <dsp:nvSpPr>
        <dsp:cNvPr id="0" name=""/>
        <dsp:cNvSpPr/>
      </dsp:nvSpPr>
      <dsp:spPr>
        <a:xfrm>
          <a:off x="2511069" y="1754208"/>
          <a:ext cx="504332" cy="504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1352-3A7D-40D6-896B-AE0B2492E04C}">
      <dsp:nvSpPr>
        <dsp:cNvPr id="0" name=""/>
        <dsp:cNvSpPr/>
      </dsp:nvSpPr>
      <dsp:spPr>
        <a:xfrm>
          <a:off x="2511069" y="0"/>
          <a:ext cx="6865061" cy="1450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Роли, связанные с принятием решений</a:t>
          </a:r>
          <a:r>
            <a:rPr lang="ru-RU" sz="2900" kern="1200" dirty="0" smtClean="0"/>
            <a:t>. Становятся заметными в процессе подготовки к управленческому решению</a:t>
          </a:r>
          <a:endParaRPr lang="ru-RU" sz="2900" b="0" i="0" kern="1200" dirty="0" smtClean="0"/>
        </a:p>
      </dsp:txBody>
      <dsp:txXfrm>
        <a:off x="2511069" y="0"/>
        <a:ext cx="6865061" cy="1450886"/>
      </dsp:txXfrm>
    </dsp:sp>
    <dsp:sp modelId="{D126F2E8-A363-4CC9-8F56-7E837C1185CC}">
      <dsp:nvSpPr>
        <dsp:cNvPr id="0" name=""/>
        <dsp:cNvSpPr/>
      </dsp:nvSpPr>
      <dsp:spPr>
        <a:xfrm>
          <a:off x="2511069" y="2929792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EB903-59E8-46EF-BDED-B3253422F418}">
      <dsp:nvSpPr>
        <dsp:cNvPr id="0" name=""/>
        <dsp:cNvSpPr/>
      </dsp:nvSpPr>
      <dsp:spPr>
        <a:xfrm>
          <a:off x="2991623" y="2594166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Предприниматель заключается в инициировании перемен</a:t>
          </a:r>
          <a:endParaRPr lang="ru-RU" sz="2400" kern="1200" dirty="0"/>
        </a:p>
      </dsp:txBody>
      <dsp:txXfrm>
        <a:off x="2991623" y="2594166"/>
        <a:ext cx="6384507" cy="1175570"/>
      </dsp:txXfrm>
    </dsp:sp>
    <dsp:sp modelId="{3C118802-6266-4F25-9D28-BFE9FAE700AC}">
      <dsp:nvSpPr>
        <dsp:cNvPr id="0" name=""/>
        <dsp:cNvSpPr/>
      </dsp:nvSpPr>
      <dsp:spPr>
        <a:xfrm>
          <a:off x="2511069" y="4105362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064A-8ED6-4958-8742-A2021E009381}">
      <dsp:nvSpPr>
        <dsp:cNvPr id="0" name=""/>
        <dsp:cNvSpPr/>
      </dsp:nvSpPr>
      <dsp:spPr>
        <a:xfrm>
          <a:off x="2991623" y="3769737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Пожарный занимается разрешением конфликтных ситуаций между подчиненными</a:t>
          </a:r>
          <a:endParaRPr lang="ru-RU" sz="2400" kern="1200" dirty="0"/>
        </a:p>
      </dsp:txBody>
      <dsp:txXfrm>
        <a:off x="2991623" y="3769737"/>
        <a:ext cx="6384507" cy="1175570"/>
      </dsp:txXfrm>
    </dsp:sp>
    <dsp:sp modelId="{4070ECD2-B0B3-4DF4-A0ED-1E53D25ACF5C}">
      <dsp:nvSpPr>
        <dsp:cNvPr id="0" name=""/>
        <dsp:cNvSpPr/>
      </dsp:nvSpPr>
      <dsp:spPr>
        <a:xfrm>
          <a:off x="2511069" y="5280933"/>
          <a:ext cx="504319" cy="504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757-0359-4205-96CD-8F1960A2C052}">
      <dsp:nvSpPr>
        <dsp:cNvPr id="0" name=""/>
        <dsp:cNvSpPr/>
      </dsp:nvSpPr>
      <dsp:spPr>
        <a:xfrm>
          <a:off x="2991623" y="4945308"/>
          <a:ext cx="6384507" cy="117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Распределитель ресурсов связан с решениями о наиболее целесообразном использовании людей, времени, оборудования и других ресурсов</a:t>
          </a:r>
          <a:endParaRPr lang="ru-RU" sz="2400" kern="1200" dirty="0"/>
        </a:p>
      </dsp:txBody>
      <dsp:txXfrm>
        <a:off x="2991623" y="4945308"/>
        <a:ext cx="6384507" cy="1175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834A6-2144-426D-8F1C-77E624D9E790}">
      <dsp:nvSpPr>
        <dsp:cNvPr id="0" name=""/>
        <dsp:cNvSpPr/>
      </dsp:nvSpPr>
      <dsp:spPr>
        <a:xfrm>
          <a:off x="-4773275" y="-731611"/>
          <a:ext cx="5685383" cy="5685383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CCBFC-F376-4270-ADC4-ECCBDFB84E3E}">
      <dsp:nvSpPr>
        <dsp:cNvPr id="0" name=""/>
        <dsp:cNvSpPr/>
      </dsp:nvSpPr>
      <dsp:spPr>
        <a:xfrm>
          <a:off x="477685" y="324599"/>
          <a:ext cx="7731242" cy="649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5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место менеджера в организационной иерархии</a:t>
          </a:r>
          <a:endParaRPr lang="ru-RU" sz="2800" kern="1200" dirty="0"/>
        </a:p>
      </dsp:txBody>
      <dsp:txXfrm>
        <a:off x="477685" y="324599"/>
        <a:ext cx="7731242" cy="649537"/>
      </dsp:txXfrm>
    </dsp:sp>
    <dsp:sp modelId="{53613148-5A87-4033-9AD9-9E51D9D844C5}">
      <dsp:nvSpPr>
        <dsp:cNvPr id="0" name=""/>
        <dsp:cNvSpPr/>
      </dsp:nvSpPr>
      <dsp:spPr>
        <a:xfrm>
          <a:off x="71724" y="243407"/>
          <a:ext cx="811921" cy="811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470A2-8A38-4FBF-81B1-15DCE8B425DF}">
      <dsp:nvSpPr>
        <dsp:cNvPr id="0" name=""/>
        <dsp:cNvSpPr/>
      </dsp:nvSpPr>
      <dsp:spPr>
        <a:xfrm>
          <a:off x="850079" y="1299074"/>
          <a:ext cx="7358847" cy="649537"/>
        </a:xfrm>
        <a:prstGeom prst="rect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5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природные способности и навыки менеджера</a:t>
          </a:r>
          <a:endParaRPr lang="ru-RU" sz="2800" kern="1200" dirty="0"/>
        </a:p>
      </dsp:txBody>
      <dsp:txXfrm>
        <a:off x="850079" y="1299074"/>
        <a:ext cx="7358847" cy="649537"/>
      </dsp:txXfrm>
    </dsp:sp>
    <dsp:sp modelId="{8B279C48-3DC1-4F8D-ABE1-52D71C2613FC}">
      <dsp:nvSpPr>
        <dsp:cNvPr id="0" name=""/>
        <dsp:cNvSpPr/>
      </dsp:nvSpPr>
      <dsp:spPr>
        <a:xfrm>
          <a:off x="444119" y="1217882"/>
          <a:ext cx="811921" cy="811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109389"/>
              <a:satOff val="4187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8ECA7-44E4-4EC0-BE89-F892FE169365}">
      <dsp:nvSpPr>
        <dsp:cNvPr id="0" name=""/>
        <dsp:cNvSpPr/>
      </dsp:nvSpPr>
      <dsp:spPr>
        <a:xfrm>
          <a:off x="850079" y="2273548"/>
          <a:ext cx="7358847" cy="649537"/>
        </a:xfrm>
        <a:prstGeom prst="rect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5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тип организации</a:t>
          </a:r>
          <a:endParaRPr lang="ru-RU" sz="2800" kern="1200" dirty="0"/>
        </a:p>
      </dsp:txBody>
      <dsp:txXfrm>
        <a:off x="850079" y="2273548"/>
        <a:ext cx="7358847" cy="649537"/>
      </dsp:txXfrm>
    </dsp:sp>
    <dsp:sp modelId="{F8F7569D-5BC7-4815-BC0D-913FB7F76DBB}">
      <dsp:nvSpPr>
        <dsp:cNvPr id="0" name=""/>
        <dsp:cNvSpPr/>
      </dsp:nvSpPr>
      <dsp:spPr>
        <a:xfrm>
          <a:off x="444119" y="2192356"/>
          <a:ext cx="811921" cy="811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8218778"/>
              <a:satOff val="837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9A7DA-2671-438C-8959-D34D2E9678FC}">
      <dsp:nvSpPr>
        <dsp:cNvPr id="0" name=""/>
        <dsp:cNvSpPr/>
      </dsp:nvSpPr>
      <dsp:spPr>
        <a:xfrm>
          <a:off x="477685" y="3248023"/>
          <a:ext cx="7731242" cy="649537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57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цели организации </a:t>
          </a:r>
          <a:endParaRPr lang="ru-RU" sz="2800" kern="1200" dirty="0"/>
        </a:p>
      </dsp:txBody>
      <dsp:txXfrm>
        <a:off x="477685" y="3248023"/>
        <a:ext cx="7731242" cy="649537"/>
      </dsp:txXfrm>
    </dsp:sp>
    <dsp:sp modelId="{ACC4CEA0-ACC1-484A-BD0E-F4CCEB7E6C8C}">
      <dsp:nvSpPr>
        <dsp:cNvPr id="0" name=""/>
        <dsp:cNvSpPr/>
      </dsp:nvSpPr>
      <dsp:spPr>
        <a:xfrm>
          <a:off x="71724" y="3166831"/>
          <a:ext cx="811921" cy="811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1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6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18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1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5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2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0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0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4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F367C-5A29-474C-BCA3-E6006E5DF980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055" y="0"/>
            <a:ext cx="8528353" cy="1515533"/>
          </a:xfrm>
        </p:spPr>
        <p:txBody>
          <a:bodyPr/>
          <a:lstStyle/>
          <a:p>
            <a:r>
              <a:rPr lang="ru-RU" sz="3600" b="1" dirty="0"/>
              <a:t>ТЕМА 1. ПОНИМАНИЕ ДЕЯТЕЛЬНОСТИ МЕНЕДЖЕРА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881051"/>
            <a:ext cx="6815669" cy="3097348"/>
          </a:xfrm>
        </p:spPr>
        <p:txBody>
          <a:bodyPr>
            <a:normAutofit/>
          </a:bodyPr>
          <a:lstStyle/>
          <a:p>
            <a:r>
              <a:rPr lang="ru-RU" sz="3200" b="1" dirty="0"/>
              <a:t>1. Деятельность менеджера</a:t>
            </a:r>
            <a:endParaRPr lang="ru-RU" sz="3200" dirty="0"/>
          </a:p>
          <a:p>
            <a:r>
              <a:rPr lang="ru-RU" sz="3200" b="1" dirty="0"/>
              <a:t>2. Типы </a:t>
            </a:r>
            <a:r>
              <a:rPr lang="ru-RU" sz="3200" b="1" dirty="0" smtClean="0"/>
              <a:t>менеджеров</a:t>
            </a:r>
            <a:endParaRPr lang="ru-RU" sz="3200" dirty="0"/>
          </a:p>
          <a:p>
            <a:r>
              <a:rPr lang="ru-RU" sz="3200" b="1" dirty="0"/>
              <a:t>3. Роли менеджеров</a:t>
            </a:r>
            <a:endParaRPr lang="ru-RU" sz="3200" dirty="0"/>
          </a:p>
          <a:p>
            <a:r>
              <a:rPr lang="ru-RU" sz="3200" b="1" dirty="0"/>
              <a:t>4. Искусство менеджмента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124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3144799"/>
              </p:ext>
            </p:extLst>
          </p:nvPr>
        </p:nvGraphicFramePr>
        <p:xfrm>
          <a:off x="503646" y="510660"/>
          <a:ext cx="11174548" cy="58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21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79269"/>
            <a:ext cx="9601196" cy="5196599"/>
          </a:xfrm>
        </p:spPr>
        <p:txBody>
          <a:bodyPr>
            <a:normAutofit/>
          </a:bodyPr>
          <a:lstStyle/>
          <a:p>
            <a:r>
              <a:rPr lang="ru-RU" sz="2800" b="1" dirty="0"/>
              <a:t>Эффективность организации </a:t>
            </a:r>
            <a:r>
              <a:rPr lang="ru-RU" sz="2800" dirty="0"/>
              <a:t>– это степень ее приближения к поставленной цели, которая показывает, насколько организация может выполнять свои функции, т. е. предоставить потребителям необходимые им товары и услуги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Рациональность действий менеджеров </a:t>
            </a:r>
            <a:r>
              <a:rPr lang="ru-RU" sz="2800" dirty="0"/>
              <a:t>–</a:t>
            </a:r>
            <a:r>
              <a:rPr lang="ru-RU" sz="2800" b="1" dirty="0"/>
              <a:t> </a:t>
            </a:r>
            <a:r>
              <a:rPr lang="ru-RU" sz="2800" dirty="0"/>
              <a:t>оценка количества</a:t>
            </a:r>
            <a:r>
              <a:rPr lang="ru-RU" sz="2800" b="1" dirty="0"/>
              <a:t> </a:t>
            </a:r>
            <a:r>
              <a:rPr lang="ru-RU" sz="2800" dirty="0"/>
              <a:t>ресурсов, потребовавшихся для достижения целей организации (сырье, материалы, денежные средства и сотрудники, задействованные в производстве данного объема продукции или получении определенного результата). </a:t>
            </a:r>
          </a:p>
        </p:txBody>
      </p:sp>
    </p:spTree>
    <p:extLst>
      <p:ext uri="{BB962C8B-B14F-4D97-AF65-F5344CB8AC3E}">
        <p14:creationId xmlns:p14="http://schemas.microsoft.com/office/powerpoint/2010/main" val="296613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96" y="93857"/>
            <a:ext cx="9601196" cy="611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Типы менеджеров</a:t>
            </a:r>
          </a:p>
        </p:txBody>
      </p:sp>
      <p:pic>
        <p:nvPicPr>
          <p:cNvPr id="6" name="Picture 27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59428" y="871407"/>
            <a:ext cx="8164285" cy="51151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93570" y="919854"/>
            <a:ext cx="6096000" cy="48642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Высший менеджмент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 и вице-президенты компании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Менеджмент среднего звена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бизнес-направлений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первой линии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отдельных производств и цехов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линейных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функциональных подразделений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(планового отдела, бухгалтерии, персонала)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3410" y="6152603"/>
            <a:ext cx="865632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2. Уровни иерархии менеджмента организации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3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88274"/>
            <a:ext cx="9601196" cy="4987594"/>
          </a:xfrm>
        </p:spPr>
        <p:txBody>
          <a:bodyPr>
            <a:noAutofit/>
          </a:bodyPr>
          <a:lstStyle/>
          <a:p>
            <a:r>
              <a:rPr lang="ru-RU" sz="2800" b="1" dirty="0"/>
              <a:t>Высшие менеджеры </a:t>
            </a:r>
            <a:r>
              <a:rPr lang="ru-RU" sz="2800" dirty="0"/>
              <a:t>(президенты компаний,</a:t>
            </a:r>
            <a:r>
              <a:rPr lang="ru-RU" sz="2800" b="1" dirty="0"/>
              <a:t> </a:t>
            </a:r>
            <a:r>
              <a:rPr lang="ru-RU" sz="2800" dirty="0"/>
              <a:t>председатели советов директоров, главные исполнительные директора и исполнительные вице-президенты) находятся на вершине пирамиды управления организацией. Они несут ответственность за все, что происходит в организации: от постановки целей и разработки стратегий до принятия решений и мониторинга последствий. В число их обязанностей, входит, как правило, – осуществление коммуникаций, формирование видения корпоративной культуры и поддержание предпринимательского духа.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29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264" y="535576"/>
            <a:ext cx="10461170" cy="5277395"/>
          </a:xfrm>
        </p:spPr>
        <p:txBody>
          <a:bodyPr>
            <a:noAutofit/>
          </a:bodyPr>
          <a:lstStyle/>
          <a:p>
            <a:r>
              <a:rPr lang="ru-RU" sz="2800" b="1" dirty="0"/>
              <a:t>Менеджеры среднего звена </a:t>
            </a:r>
            <a:r>
              <a:rPr lang="ru-RU" sz="2800" dirty="0"/>
              <a:t>занимают позиции на промежуточных уровнях властной пирамиды и отвечают за деятельность важнейших подразделений организации. Менеджеры среднего звена должны поддерживать хорошие отношения с равными себе по должности коллегами, способствовать развитию командной работы и разрешать конфликты.</a:t>
            </a:r>
          </a:p>
          <a:p>
            <a:r>
              <a:rPr lang="ru-RU" sz="2800" b="1" dirty="0"/>
              <a:t>Менеджеры первой линии </a:t>
            </a:r>
            <a:r>
              <a:rPr lang="ru-RU" sz="2800" dirty="0"/>
              <a:t>несут непосредственную ответственность за производство (мастера производственных участков, линейные менеджеры, офис-менеджеры и т. д.). Они обязаны выполнять установленные правила и процедуры, обеспечивая эффективность производства, предоставлять техническую помощь, мотивировать подчиненных, уделяя основное внимание выполнению повседневных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19243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264" y="535576"/>
            <a:ext cx="10461170" cy="5277395"/>
          </a:xfrm>
        </p:spPr>
        <p:txBody>
          <a:bodyPr>
            <a:noAutofit/>
          </a:bodyPr>
          <a:lstStyle/>
          <a:p>
            <a:r>
              <a:rPr lang="ru-RU" sz="2800" b="1" dirty="0"/>
              <a:t>Функциональные менеджеры </a:t>
            </a:r>
            <a:r>
              <a:rPr lang="ru-RU" sz="2800" dirty="0"/>
              <a:t>отвечают за работу отделов,</a:t>
            </a:r>
            <a:r>
              <a:rPr lang="ru-RU" sz="2800" b="1" dirty="0"/>
              <a:t> </a:t>
            </a:r>
            <a:r>
              <a:rPr lang="ru-RU" sz="2800" dirty="0"/>
              <a:t>выполняющих одну из функций, необходимую для работы всей организации. Их подчиненные обладают схожими навыками и опытом (отделы рекламы, продаж, кадров, финансов, и т.д.).</a:t>
            </a:r>
          </a:p>
          <a:p>
            <a:r>
              <a:rPr lang="ru-RU" sz="2800" b="1" dirty="0"/>
              <a:t>Линейные менеджеры </a:t>
            </a:r>
            <a:r>
              <a:rPr lang="ru-RU" sz="2800" dirty="0"/>
              <a:t>несут ответственность за деятельность</a:t>
            </a:r>
            <a:r>
              <a:rPr lang="ru-RU" sz="2800" b="1" dirty="0"/>
              <a:t> </a:t>
            </a:r>
            <a:r>
              <a:rPr lang="ru-RU" sz="2800" dirty="0"/>
              <a:t>производственных и маркетинговых отделов, выпускающих и реализующих товары или услуги.</a:t>
            </a:r>
          </a:p>
          <a:p>
            <a:r>
              <a:rPr lang="ru-RU" sz="2800" b="1" dirty="0"/>
              <a:t>Менеджеры проектов </a:t>
            </a:r>
            <a:r>
              <a:rPr lang="ru-RU" sz="2800" dirty="0"/>
              <a:t>выполняют жизненно важную роль в современных организациях, но функционируют, как правило, вне иерархии. При создании новых товаров они координируют взаимодействия маркетологов, финансистов и производственников.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519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2" y="616373"/>
            <a:ext cx="9601196" cy="6376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Роли </a:t>
            </a:r>
            <a:r>
              <a:rPr lang="ru-RU" b="1" dirty="0" smtClean="0"/>
              <a:t>менеджеров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275" y="1603343"/>
            <a:ext cx="960119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/>
              <a:t>Роль менеджера </a:t>
            </a:r>
            <a:r>
              <a:rPr lang="ru-RU" sz="3200" dirty="0"/>
              <a:t>–</a:t>
            </a:r>
            <a:r>
              <a:rPr lang="ru-RU" sz="3200" b="1" dirty="0"/>
              <a:t> </a:t>
            </a:r>
            <a:r>
              <a:rPr lang="ru-RU" sz="3200" dirty="0"/>
              <a:t>набор представлений о поведении менеджера.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Каждая </a:t>
            </a:r>
            <a:r>
              <a:rPr lang="ru-RU" sz="3200" dirty="0"/>
              <a:t>роль предполагает выполнение определенных видов деятельности, что в конечном итоге и обеспечивает выполнение важнейших управленческих функций (планирование, организацию, лидерство и контроль).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885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2618389"/>
              </p:ext>
            </p:extLst>
          </p:nvPr>
        </p:nvGraphicFramePr>
        <p:xfrm>
          <a:off x="1039222" y="432283"/>
          <a:ext cx="10142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1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5384706"/>
              </p:ext>
            </p:extLst>
          </p:nvPr>
        </p:nvGraphicFramePr>
        <p:xfrm>
          <a:off x="117565" y="300446"/>
          <a:ext cx="1188720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68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9774810"/>
              </p:ext>
            </p:extLst>
          </p:nvPr>
        </p:nvGraphicFramePr>
        <p:xfrm>
          <a:off x="117565" y="300446"/>
          <a:ext cx="1188720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63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0875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Деятельность менеджера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0560" y="2355904"/>
            <a:ext cx="358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второй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половине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XVII века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6182" y="1235649"/>
            <a:ext cx="5531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“управление коммерческими делами”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6182" y="2100867"/>
            <a:ext cx="5699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“способ, манера обращения с людьми”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6182" y="2926606"/>
            <a:ext cx="48671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“власть и искусство управления”</a:t>
            </a: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6182" y="3779837"/>
            <a:ext cx="32326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“особый род умения”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6182" y="4626446"/>
            <a:ext cx="45412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 навыки администрирования”</a:t>
            </a:r>
            <a:endParaRPr lang="ru-RU" sz="2600" dirty="0"/>
          </a:p>
        </p:txBody>
      </p:sp>
      <p:cxnSp>
        <p:nvCxnSpPr>
          <p:cNvPr id="11" name="Скругленная соединительная линия 10"/>
          <p:cNvCxnSpPr>
            <a:stCxn id="4" idx="3"/>
          </p:cNvCxnSpPr>
          <p:nvPr/>
        </p:nvCxnSpPr>
        <p:spPr>
          <a:xfrm flipV="1">
            <a:off x="4258491" y="1457355"/>
            <a:ext cx="1667691" cy="149871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4" idx="3"/>
            <a:endCxn id="6" idx="1"/>
          </p:cNvCxnSpPr>
          <p:nvPr/>
        </p:nvCxnSpPr>
        <p:spPr>
          <a:xfrm flipV="1">
            <a:off x="4258491" y="2347089"/>
            <a:ext cx="1667691" cy="60898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4" idx="3"/>
            <a:endCxn id="7" idx="1"/>
          </p:cNvCxnSpPr>
          <p:nvPr/>
        </p:nvCxnSpPr>
        <p:spPr>
          <a:xfrm>
            <a:off x="4258491" y="2956069"/>
            <a:ext cx="1667691" cy="21675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4" idx="3"/>
            <a:endCxn id="9" idx="1"/>
          </p:cNvCxnSpPr>
          <p:nvPr/>
        </p:nvCxnSpPr>
        <p:spPr>
          <a:xfrm>
            <a:off x="4258491" y="2956069"/>
            <a:ext cx="1667691" cy="191659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4" idx="3"/>
            <a:endCxn id="8" idx="1"/>
          </p:cNvCxnSpPr>
          <p:nvPr/>
        </p:nvCxnSpPr>
        <p:spPr>
          <a:xfrm>
            <a:off x="4258491" y="2956069"/>
            <a:ext cx="1667691" cy="106999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4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57696"/>
              </p:ext>
            </p:extLst>
          </p:nvPr>
        </p:nvGraphicFramePr>
        <p:xfrm>
          <a:off x="1830977" y="1577748"/>
          <a:ext cx="8266612" cy="422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64195" y="752708"/>
            <a:ext cx="781047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ролей зависит от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9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836" y="0"/>
            <a:ext cx="9601196" cy="5094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Искусство </a:t>
            </a:r>
            <a:r>
              <a:rPr lang="ru-RU" b="1" dirty="0" smtClean="0"/>
              <a:t>менеджмента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6" y="766387"/>
            <a:ext cx="9789707" cy="4550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2892" y="5411660"/>
            <a:ext cx="941614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319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Единство искусства, науки и практической деятельности менеджера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83" y="0"/>
            <a:ext cx="10931432" cy="507033"/>
          </a:xfrm>
        </p:spPr>
        <p:txBody>
          <a:bodyPr>
            <a:noAutofit/>
          </a:bodyPr>
          <a:lstStyle/>
          <a:p>
            <a:r>
              <a:rPr lang="ru-RU" sz="3200" dirty="0"/>
              <a:t>Искусство менеджмента проявляется в различных </a:t>
            </a:r>
            <a:r>
              <a:rPr lang="ru-RU" sz="3200" b="1" i="1" dirty="0"/>
              <a:t>формах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675881"/>
            <a:ext cx="11338560" cy="60123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600" dirty="0"/>
              <a:t>Особое внимание уделяется диалогу, который развивается в непосредственном словесном контакте, в общении и является интерактивным поиском истины, искусством рассуждений и доказательств</a:t>
            </a:r>
            <a:r>
              <a:rPr lang="ru-RU" sz="26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600" dirty="0"/>
              <a:t>Поэтапное ведение диалога: первоначально излагается суть проблемы, демонстрируется согласие с доводами оппонента, вызывая, его положительную реакцию; затем предлагается несколько вариантов решения проблемы, упомянув, в том числе и свой, желанный; в завершении, – оппонент сам понимает, что ненавязчиво упомянутый вариант – лучший, и с ним следует согласиться</a:t>
            </a:r>
            <a:r>
              <a:rPr lang="ru-RU" sz="26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600" dirty="0"/>
              <a:t>Разработка управленческого решения, которое зачастую касается структурных изменений, перестройки привычного хода производства и постоянно сопровождаются негативными реакциями сторонников сложившихся форм и методов работы. </a:t>
            </a:r>
            <a:endParaRPr lang="ru-RU" sz="26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600" dirty="0"/>
              <a:t>Поиск новых методов решения проблемы в неординарной ситуации, не исключая метод хаотичных проб и ошибок.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377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7183"/>
            <a:ext cx="9601196" cy="716039"/>
          </a:xfrm>
        </p:spPr>
        <p:txBody>
          <a:bodyPr>
            <a:normAutofit/>
          </a:bodyPr>
          <a:lstStyle/>
          <a:p>
            <a:r>
              <a:rPr lang="ru-RU" sz="3200" b="1" dirty="0"/>
              <a:t>Термин «менеджмент» имеет смешанные корни: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663" y="1977237"/>
            <a:ext cx="220798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латинское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manus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рука, власть и сфера полномочий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12" y="2762067"/>
            <a:ext cx="2308097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итальянское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manneggiare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управления собственностью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5504" y="1977237"/>
            <a:ext cx="2263501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французское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manegerie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управление предприятием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7255" y="3852089"/>
            <a:ext cx="3557614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английские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manage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manager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к управлению лошадьми, искусству верховой езды</a:t>
            </a:r>
            <a:endParaRPr lang="ru-RU" sz="2400" dirty="0"/>
          </a:p>
        </p:txBody>
      </p:sp>
      <p:cxnSp>
        <p:nvCxnSpPr>
          <p:cNvPr id="9" name="Соединительная линия уступом 8"/>
          <p:cNvCxnSpPr>
            <a:stCxn id="2" idx="2"/>
            <a:endCxn id="4" idx="0"/>
          </p:cNvCxnSpPr>
          <p:nvPr/>
        </p:nvCxnSpPr>
        <p:spPr>
          <a:xfrm rot="5400000">
            <a:off x="3675820" y="-442943"/>
            <a:ext cx="684015" cy="415634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" idx="2"/>
            <a:endCxn id="5" idx="0"/>
          </p:cNvCxnSpPr>
          <p:nvPr/>
        </p:nvCxnSpPr>
        <p:spPr>
          <a:xfrm rot="5400000">
            <a:off x="4636508" y="1302575"/>
            <a:ext cx="1468845" cy="145013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2" idx="2"/>
            <a:endCxn id="6" idx="0"/>
          </p:cNvCxnSpPr>
          <p:nvPr/>
        </p:nvCxnSpPr>
        <p:spPr>
          <a:xfrm rot="16200000" flipH="1">
            <a:off x="6524620" y="864601"/>
            <a:ext cx="684015" cy="154125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2"/>
            <a:endCxn id="7" idx="0"/>
          </p:cNvCxnSpPr>
          <p:nvPr/>
        </p:nvCxnSpPr>
        <p:spPr>
          <a:xfrm rot="16200000" flipH="1">
            <a:off x="6476597" y="912623"/>
            <a:ext cx="2558867" cy="3320063"/>
          </a:xfrm>
          <a:prstGeom prst="bentConnector3">
            <a:avLst>
              <a:gd name="adj1" fmla="val 127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338" y="2427511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i="1" dirty="0"/>
              <a:t>Менеджмент</a:t>
            </a:r>
            <a:r>
              <a:rPr lang="ru-RU" sz="3600" dirty="0"/>
              <a:t> – вид профессиональной деятельности, направленной на эффективное и рациональное достижение </a:t>
            </a:r>
            <a:r>
              <a:rPr lang="ru-RU" sz="3600" u="sng" dirty="0"/>
              <a:t>целей</a:t>
            </a:r>
            <a:r>
              <a:rPr lang="ru-RU" sz="3600" dirty="0"/>
              <a:t> организации посредством выполнения </a:t>
            </a:r>
            <a:r>
              <a:rPr lang="ru-RU" sz="3600" u="sng" dirty="0"/>
              <a:t>функций</a:t>
            </a:r>
            <a:r>
              <a:rPr lang="ru-RU" sz="3600" dirty="0"/>
              <a:t> планирования, организации, лидерства, мотивации и контроля над использованием организационных </a:t>
            </a:r>
            <a:r>
              <a:rPr lang="ru-RU" sz="3600" u="sng" dirty="0"/>
              <a:t>ресурсов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76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29" y="965023"/>
            <a:ext cx="10248559" cy="41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03310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i="1" dirty="0"/>
              <a:t>Деятельность менеджера </a:t>
            </a:r>
            <a:r>
              <a:rPr lang="ru-RU" sz="2800" dirty="0"/>
              <a:t>– применение менеджером средств воздействия на исполнителей ради достижения цели организации, которой он руководит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7177"/>
            <a:ext cx="9601196" cy="3968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/>
              <a:t>Для этого менеджеру необходимо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	спланировать работу;</a:t>
            </a:r>
          </a:p>
          <a:p>
            <a:pPr marL="0" indent="0">
              <a:buNone/>
            </a:pPr>
            <a:r>
              <a:rPr lang="ru-RU" dirty="0"/>
              <a:t>•	расставить персонал и координировать его действия; </a:t>
            </a:r>
          </a:p>
          <a:p>
            <a:pPr marL="0" indent="0">
              <a:buNone/>
            </a:pPr>
            <a:r>
              <a:rPr lang="ru-RU" dirty="0"/>
              <a:t>•	принимать наилучшие управленческие решения; </a:t>
            </a:r>
          </a:p>
          <a:p>
            <a:pPr marL="0" indent="0">
              <a:buNone/>
            </a:pPr>
            <a:r>
              <a:rPr lang="ru-RU" dirty="0"/>
              <a:t>•	активизировать и стимулировать деятельность персонала;</a:t>
            </a:r>
          </a:p>
          <a:p>
            <a:pPr marL="0" indent="0">
              <a:buNone/>
            </a:pPr>
            <a:r>
              <a:rPr lang="ru-RU" dirty="0"/>
              <a:t>•	осуществлять контроль и учет выполненной работы; </a:t>
            </a:r>
          </a:p>
          <a:p>
            <a:pPr marL="0" indent="0">
              <a:buNone/>
            </a:pPr>
            <a:r>
              <a:rPr lang="ru-RU" dirty="0"/>
              <a:t>•	анализировать полученные результаты; </a:t>
            </a:r>
          </a:p>
          <a:p>
            <a:pPr marL="0" indent="0">
              <a:buNone/>
            </a:pPr>
            <a:r>
              <a:rPr lang="ru-RU" dirty="0"/>
              <a:t>•	разрабатывать и реализовывать меры по развитию.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0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ая прямоугольная выноска 34"/>
          <p:cNvSpPr/>
          <p:nvPr/>
        </p:nvSpPr>
        <p:spPr>
          <a:xfrm rot="10800000">
            <a:off x="587829" y="1449975"/>
            <a:ext cx="10776857" cy="4784059"/>
          </a:xfrm>
          <a:prstGeom prst="wedgeRoundRectCallout">
            <a:avLst>
              <a:gd name="adj1" fmla="val -3257"/>
              <a:gd name="adj2" fmla="val 586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0723" y="553385"/>
            <a:ext cx="6337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менеджера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2861" y="1702917"/>
            <a:ext cx="1838965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4293" y="1702917"/>
            <a:ext cx="3218125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внешняя и внутренняя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84885" y="1702917"/>
            <a:ext cx="2117375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деловые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08164" y="1702916"/>
            <a:ext cx="1955728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2861" y="2983077"/>
            <a:ext cx="3530582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выработка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управленческих решений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55853" y="2983076"/>
            <a:ext cx="2682401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групп,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лидерство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40664" y="2983076"/>
            <a:ext cx="1769202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персоналом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1596" y="4378831"/>
            <a:ext cx="2122697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конфликты 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разрешение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61107" y="4378830"/>
            <a:ext cx="1955728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этика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7409" y="4378829"/>
            <a:ext cx="3641510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17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627017"/>
            <a:ext cx="10593977" cy="5144348"/>
          </a:xfrm>
        </p:spPr>
        <p:txBody>
          <a:bodyPr>
            <a:noAutofit/>
          </a:bodyPr>
          <a:lstStyle/>
          <a:p>
            <a:r>
              <a:rPr lang="ru-RU" sz="2800" b="1" dirty="0"/>
              <a:t>Цель менеджера </a:t>
            </a:r>
            <a:r>
              <a:rPr lang="ru-RU" sz="2800" dirty="0"/>
              <a:t>–</a:t>
            </a:r>
            <a:r>
              <a:rPr lang="ru-RU" sz="2800" b="1" dirty="0"/>
              <a:t> </a:t>
            </a:r>
            <a:r>
              <a:rPr lang="ru-RU" sz="2800" dirty="0"/>
              <a:t>выполнение показателей формального плана по удовлетворению запросов людей в потребительских благах и услугах, которые производятся организацией.</a:t>
            </a:r>
          </a:p>
          <a:p>
            <a:r>
              <a:rPr lang="ru-RU" sz="2800" b="1" dirty="0"/>
              <a:t>Метод достижения цели </a:t>
            </a:r>
            <a:r>
              <a:rPr lang="ru-RU" sz="2800" dirty="0"/>
              <a:t>–</a:t>
            </a:r>
            <a:r>
              <a:rPr lang="ru-RU" sz="2800" b="1" dirty="0"/>
              <a:t> </a:t>
            </a:r>
            <a:r>
              <a:rPr lang="ru-RU" sz="2800" dirty="0"/>
              <a:t>оптимальное сочетание административных и экономических рычагов управления с учетом действия внешних угроз и возможностей, сильных и слабых сторон организации.</a:t>
            </a:r>
          </a:p>
          <a:p>
            <a:r>
              <a:rPr lang="ru-RU" sz="2800" b="1" dirty="0"/>
              <a:t>Менеджер </a:t>
            </a:r>
            <a:r>
              <a:rPr lang="ru-RU" sz="2800" dirty="0"/>
              <a:t>–</a:t>
            </a:r>
            <a:r>
              <a:rPr lang="ru-RU" sz="2800" b="1" dirty="0"/>
              <a:t> </a:t>
            </a:r>
            <a:r>
              <a:rPr lang="ru-RU" sz="2800" dirty="0"/>
              <a:t>руководитель,</a:t>
            </a:r>
            <a:r>
              <a:rPr lang="ru-RU" sz="2800" b="1" dirty="0"/>
              <a:t> </a:t>
            </a:r>
            <a:r>
              <a:rPr lang="ru-RU" sz="2800" dirty="0"/>
              <a:t>прошедший процедуры профессионального отбора и специальной подготовки в области управления организацией, способный к достижению поставленных собственником целей и задач, соответствующих уставу организации.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494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3217437"/>
              </p:ext>
            </p:extLst>
          </p:nvPr>
        </p:nvGraphicFramePr>
        <p:xfrm>
          <a:off x="-1" y="719666"/>
          <a:ext cx="112863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36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1008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ТЕМА 1. ПОНИМАНИЕ ДЕЯТЕЛЬНОСТИ МЕНЕДЖЕРА</vt:lpstr>
      <vt:lpstr>1. Деятельность менеджера </vt:lpstr>
      <vt:lpstr>Термин «менеджмент» имеет смешанные корни: </vt:lpstr>
      <vt:lpstr>Менеджмент – вид профессиональной деятельности, направленной на эффективное и рациональное достижение целей организации посредством выполнения функций планирования, организации, лидерства, мотивации и контроля над использованием организационных ресурсов </vt:lpstr>
      <vt:lpstr>Презентация PowerPoint</vt:lpstr>
      <vt:lpstr>Деятельность менеджера – применение менеджером средств воздействия на исполнителей ради достижения цели организации, которой он руководит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Типы менеджеров</vt:lpstr>
      <vt:lpstr>Презентация PowerPoint</vt:lpstr>
      <vt:lpstr>Презентация PowerPoint</vt:lpstr>
      <vt:lpstr>Презентация PowerPoint</vt:lpstr>
      <vt:lpstr>3. Роли менеджеров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4. Искусство менеджмента</vt:lpstr>
      <vt:lpstr>Искусство менеджмента проявляется в различных формах: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ПОНИМАНИЕ ДЕЯТЕЛЬНОСТИ МЕНЕДЖЕРА</dc:title>
  <dc:creator>Ольга</dc:creator>
  <cp:lastModifiedBy>Ольга</cp:lastModifiedBy>
  <cp:revision>11</cp:revision>
  <dcterms:created xsi:type="dcterms:W3CDTF">2018-09-06T15:44:18Z</dcterms:created>
  <dcterms:modified xsi:type="dcterms:W3CDTF">2018-09-06T17:43:22Z</dcterms:modified>
</cp:coreProperties>
</file>